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95" r:id="rId1"/>
  </p:sldMasterIdLst>
  <p:notesMasterIdLst>
    <p:notesMasterId r:id="rId2"/>
  </p:notesMasterIdLst>
  <p:sldIdLst>
    <p:sldId id="413"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showOutlineIcons="0">
    <p:restoredLeft sz="16103"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tableStyles" Target="tableStyles.xml"/><Relationship Id="rId45" Type="http://schemas.openxmlformats.org/officeDocument/2006/relationships/presProps" Target="presProps.xml"/><Relationship Id="rId46" Type="http://schemas.openxmlformats.org/officeDocument/2006/relationships/viewProps" Target="viewProps.xml"/><Relationship Id="rId4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07" name=""/>
        <p:cNvGrpSpPr/>
        <p:nvPr/>
      </p:nvGrpSpPr>
      <p:grpSpPr>
        <a:xfrm>
          <a:off x="0" y="0"/>
          <a:ext cx="0" cy="0"/>
          <a:chOff x="0" y="0"/>
          <a:chExt cx="0" cy="0"/>
        </a:xfrm>
      </p:grpSpPr>
      <p:sp>
        <p:nvSpPr>
          <p:cNvPr id="1048713"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714"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B4E9EE41-A8DF-438F-A282-8C58E573B18C}" type="datetimeFigureOut">
              <a:rPr lang="en-US" smtClean="0"/>
              <a:t>9/26/2020</a:t>
            </a:fld>
            <a:endParaRPr lang="en-US"/>
          </a:p>
        </p:txBody>
      </p:sp>
      <p:sp>
        <p:nvSpPr>
          <p:cNvPr id="1048715"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8716"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7"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718"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5AB7D6B5-573D-45D7-BB10-6F1B404A9374}"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Ref idx="1002">
        <a:schemeClr val="bg2"/>
      </p:bgRef>
    </p:bg>
    <p:spTree>
      <p:nvGrpSpPr>
        <p:cNvPr id="24" name=""/>
        <p:cNvGrpSpPr/>
        <p:nvPr/>
      </p:nvGrpSpPr>
      <p:grpSpPr>
        <a:xfrm>
          <a:off x="0" y="0"/>
          <a:ext cx="0" cy="0"/>
          <a:chOff x="0" y="0"/>
          <a:chExt cx="0" cy="0"/>
        </a:xfrm>
      </p:grpSpPr>
      <p:sp>
        <p:nvSpPr>
          <p:cNvPr id="1048583" name="Rectangle 8"/>
          <p:cNvSpPr/>
          <p:nvPr/>
        </p:nvSpPr>
        <p:spPr bwMode="ltGray">
          <a:xfrm>
            <a:off x="0" y="0"/>
            <a:ext cx="9143999" cy="5135430"/>
          </a:xfrm>
          <a:prstGeom prst="rect"/>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584" name="Title 1"/>
          <p:cNvSpPr>
            <a:spLocks noGrp="1"/>
          </p:cNvSpPr>
          <p:nvPr>
            <p:ph type="ctrTitle"/>
          </p:nvPr>
        </p:nvSpPr>
        <p:spPr>
          <a:xfrm>
            <a:off x="685800" y="3355848"/>
            <a:ext cx="8077200" cy="1673352"/>
          </a:xfrm>
        </p:spPr>
        <p:txBody>
          <a:bodyPr anchor="t" bIns="0" lIns="91440" rIns="45720" rtlCol="0" tIns="0" vert="horz">
            <a:normAutofit/>
            <a:scene3d>
              <a:camera prst="orthographicFront"/>
              <a:lightRig dir="t" rig="threePt">
                <a:rot lat="0" lon="0" rev="4800000"/>
              </a:lightRig>
            </a:scene3d>
            <a:sp3d prstMaterial="matte">
              <a:bevelT w="50800" h="10160"/>
            </a:sp3d>
          </a:bodyPr>
          <a:lstStyle>
            <a:lvl1pPr algn="l">
              <a:defRPr b="1" sz="4700"/>
            </a:lvl1pPr>
          </a:lstStyle>
          <a:p>
            <a:r>
              <a:rPr kumimoji="0" lang="en-US" smtClean="0"/>
              <a:t>Click to edit Master title style</a:t>
            </a:r>
            <a:endParaRPr kumimoji="0" lang="en-US"/>
          </a:p>
        </p:txBody>
      </p:sp>
      <p:sp>
        <p:nvSpPr>
          <p:cNvPr id="1048585" name="Subtitle 2"/>
          <p:cNvSpPr>
            <a:spLocks noGrp="1"/>
          </p:cNvSpPr>
          <p:nvPr>
            <p:ph type="subTitle" idx="1"/>
          </p:nvPr>
        </p:nvSpPr>
        <p:spPr>
          <a:xfrm>
            <a:off x="685800" y="1828800"/>
            <a:ext cx="8077200" cy="1499616"/>
          </a:xfrm>
        </p:spPr>
        <p:txBody>
          <a:bodyPr anchor="b" bIns="0" lIns="118872" rIns="45720" tIns="0"/>
          <a:lstStyle>
            <a:lvl1pPr algn="l" indent="0" marL="0">
              <a:buNone/>
              <a:defRPr sz="2000">
                <a:solidFill>
                  <a:srgbClr val="FFFFFF"/>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kumimoji="0" lang="en-US" smtClean="0"/>
              <a:t>Click to edit Master subtitle style</a:t>
            </a:r>
            <a:endParaRPr kumimoji="0" lang="en-US"/>
          </a:p>
        </p:txBody>
      </p:sp>
      <p:sp>
        <p:nvSpPr>
          <p:cNvPr id="1048586" name="Date Placeholder 3"/>
          <p:cNvSpPr>
            <a:spLocks noGrp="1"/>
          </p:cNvSpPr>
          <p:nvPr>
            <p:ph type="dt" sz="half" idx="10"/>
          </p:nvPr>
        </p:nvSpPr>
        <p:spPr/>
        <p:txBody>
          <a:bodyPr/>
          <a:p>
            <a:fld id="{C0540F01-3565-4E9C-B817-B9A19A1D92D0}" type="datetimeFigureOut">
              <a:rPr lang="en-US" smtClean="0"/>
              <a:t>9/26/2020</a:t>
            </a:fld>
            <a:endParaRPr lang="en-US"/>
          </a:p>
        </p:txBody>
      </p:sp>
      <p:sp>
        <p:nvSpPr>
          <p:cNvPr id="1048587" name="Footer Placeholder 4"/>
          <p:cNvSpPr>
            <a:spLocks noGrp="1"/>
          </p:cNvSpPr>
          <p:nvPr>
            <p:ph type="ftr" sz="quarter" idx="11"/>
          </p:nvPr>
        </p:nvSpPr>
        <p:spPr/>
        <p:txBody>
          <a:bodyPr/>
          <a:p>
            <a:endParaRPr lang="en-US"/>
          </a:p>
        </p:txBody>
      </p:sp>
      <p:sp>
        <p:nvSpPr>
          <p:cNvPr id="1048588" name="Slide Number Placeholder 5"/>
          <p:cNvSpPr>
            <a:spLocks noGrp="1"/>
          </p:cNvSpPr>
          <p:nvPr>
            <p:ph type="sldNum" sz="quarter" idx="12"/>
          </p:nvPr>
        </p:nvSpPr>
        <p:spPr/>
        <p:txBody>
          <a:bodyPr/>
          <a:p>
            <a:fld id="{6C6DC9C4-1B47-4B65-96EF-177061F236A7}" type="slidenum">
              <a:rPr lang="en-US" smtClean="0"/>
              <a:t>‹#›</a:t>
            </a:fld>
            <a:endParaRPr lang="en-US"/>
          </a:p>
        </p:txBody>
      </p:sp>
      <p:sp>
        <p:nvSpPr>
          <p:cNvPr id="1048589" name="Rectangle 9"/>
          <p:cNvSpPr/>
          <p:nvPr/>
        </p:nvSpPr>
        <p:spPr bwMode="invGray">
          <a:xfrm>
            <a:off x="0" y="5128334"/>
            <a:ext cx="9144000" cy="45720"/>
          </a:xfrm>
          <a:prstGeom prst="rect"/>
          <a:solidFill>
            <a:srgbClr val="FFFFFF"/>
          </a:solidFill>
          <a:ln w="48000" cap="flat" cmpd="thickThin" algn="ctr">
            <a:noFill/>
            <a:prstDash val="solid"/>
          </a:ln>
          <a:effectLst>
            <a:outerShdw algn="tl" blurRad="31750" dir="5400000" dist="10160"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Tree>
  </p:cSld>
  <p:clrMapOvr>
    <a:overrideClrMapping accent1="accent1" accent2="accent2" accent3="accent3" accent4="accent4" accent5="accent5" accent6="accent6" bg1="dk1" bg2="dk2" tx1="lt1" tx2="lt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01" name=""/>
        <p:cNvGrpSpPr/>
        <p:nvPr/>
      </p:nvGrpSpPr>
      <p:grpSpPr>
        <a:xfrm>
          <a:off x="0" y="0"/>
          <a:ext cx="0" cy="0"/>
          <a:chOff x="0" y="0"/>
          <a:chExt cx="0" cy="0"/>
        </a:xfrm>
      </p:grpSpPr>
      <p:sp>
        <p:nvSpPr>
          <p:cNvPr id="1048676" name="Title 1"/>
          <p:cNvSpPr>
            <a:spLocks noGrp="1"/>
          </p:cNvSpPr>
          <p:nvPr>
            <p:ph type="title"/>
          </p:nvPr>
        </p:nvSpPr>
        <p:spPr/>
        <p:txBody>
          <a:bodyPr/>
          <a:p>
            <a:r>
              <a:rPr kumimoji="0" lang="en-US" smtClean="0"/>
              <a:t>Click to edit Master title style</a:t>
            </a:r>
            <a:endParaRPr kumimoji="0" lang="en-US"/>
          </a:p>
        </p:txBody>
      </p:sp>
      <p:sp>
        <p:nvSpPr>
          <p:cNvPr id="1048677" name="Vertical Text Placeholder 2"/>
          <p:cNvSpPr>
            <a:spLocks noGrp="1"/>
          </p:cNvSpPr>
          <p:nvPr>
            <p:ph type="body" orient="vert" idx="1"/>
          </p:nvPr>
        </p:nvSpPr>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78" name="Date Placeholder 3"/>
          <p:cNvSpPr>
            <a:spLocks noGrp="1"/>
          </p:cNvSpPr>
          <p:nvPr>
            <p:ph type="dt" sz="half" idx="10"/>
          </p:nvPr>
        </p:nvSpPr>
        <p:spPr/>
        <p:txBody>
          <a:bodyPr/>
          <a:p>
            <a:fld id="{C0540F01-3565-4E9C-B817-B9A19A1D92D0}" type="datetimeFigureOut">
              <a:rPr lang="en-US" smtClean="0"/>
              <a:t>9/26/2020</a:t>
            </a:fld>
            <a:endParaRPr lang="en-US"/>
          </a:p>
        </p:txBody>
      </p:sp>
      <p:sp>
        <p:nvSpPr>
          <p:cNvPr id="1048679" name="Footer Placeholder 4"/>
          <p:cNvSpPr>
            <a:spLocks noGrp="1"/>
          </p:cNvSpPr>
          <p:nvPr>
            <p:ph type="ftr" sz="quarter" idx="11"/>
          </p:nvPr>
        </p:nvSpPr>
        <p:spPr/>
        <p:txBody>
          <a:bodyPr/>
          <a:p>
            <a:endParaRPr lang="en-US"/>
          </a:p>
        </p:txBody>
      </p:sp>
      <p:sp>
        <p:nvSpPr>
          <p:cNvPr id="1048680" name="Slide Number Placeholder 5"/>
          <p:cNvSpPr>
            <a:spLocks noGrp="1"/>
          </p:cNvSpPr>
          <p:nvPr>
            <p:ph type="sldNum" sz="quarter" idx="12"/>
          </p:nvPr>
        </p:nvSpPr>
        <p:spPr/>
        <p:txBody>
          <a:bodyPr/>
          <a:p>
            <a:fld id="{6C6DC9C4-1B47-4B65-96EF-177061F236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spTree>
      <p:nvGrpSpPr>
        <p:cNvPr id="99" name=""/>
        <p:cNvGrpSpPr/>
        <p:nvPr/>
      </p:nvGrpSpPr>
      <p:grpSpPr>
        <a:xfrm>
          <a:off x="0" y="0"/>
          <a:ext cx="0" cy="0"/>
          <a:chOff x="0" y="0"/>
          <a:chExt cx="0" cy="0"/>
        </a:xfrm>
      </p:grpSpPr>
      <p:sp>
        <p:nvSpPr>
          <p:cNvPr id="1048661" name="Rectangle 8"/>
          <p:cNvSpPr/>
          <p:nvPr/>
        </p:nvSpPr>
        <p:spPr bwMode="invGray">
          <a:xfrm>
            <a:off x="6598920" y="0"/>
            <a:ext cx="45720" cy="6858000"/>
          </a:xfrm>
          <a:prstGeom prst="rect"/>
          <a:solidFill>
            <a:srgbClr val="FFFFFF"/>
          </a:solidFill>
          <a:ln w="48000" cap="flat" cmpd="thickThin" algn="ctr">
            <a:noFill/>
            <a:prstDash val="solid"/>
          </a:ln>
          <a:effectLst>
            <a:outerShdw algn="tl" blurRad="31750" dir="10800000" dist="10160"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62" name="Rectangle 7"/>
          <p:cNvSpPr/>
          <p:nvPr/>
        </p:nvSpPr>
        <p:spPr bwMode="ltGray">
          <a:xfrm>
            <a:off x="6647687" y="0"/>
            <a:ext cx="2514601" cy="6858000"/>
          </a:xfrm>
          <a:prstGeom prst="rect"/>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63" name="Vertical Title 1"/>
          <p:cNvSpPr>
            <a:spLocks noGrp="1"/>
          </p:cNvSpPr>
          <p:nvPr>
            <p:ph type="title" orient="vert"/>
          </p:nvPr>
        </p:nvSpPr>
        <p:spPr>
          <a:xfrm>
            <a:off x="6781800" y="274640"/>
            <a:ext cx="1905000" cy="5851525"/>
          </a:xfrm>
        </p:spPr>
        <p:txBody>
          <a:bodyPr vert="eaVert"/>
          <a:p>
            <a:r>
              <a:rPr kumimoji="0" lang="en-US" smtClean="0"/>
              <a:t>Click to edit Master title style</a:t>
            </a:r>
            <a:endParaRPr kumimoji="0" lang="en-US"/>
          </a:p>
        </p:txBody>
      </p:sp>
      <p:sp>
        <p:nvSpPr>
          <p:cNvPr id="1048664" name="Vertical Text Placeholder 2"/>
          <p:cNvSpPr>
            <a:spLocks noGrp="1"/>
          </p:cNvSpPr>
          <p:nvPr>
            <p:ph type="body" orient="vert" idx="1"/>
          </p:nvPr>
        </p:nvSpPr>
        <p:spPr>
          <a:xfrm>
            <a:off x="457200" y="304800"/>
            <a:ext cx="6019800" cy="5851525"/>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65" name="Date Placeholder 3"/>
          <p:cNvSpPr>
            <a:spLocks noGrp="1"/>
          </p:cNvSpPr>
          <p:nvPr>
            <p:ph type="dt" sz="half" idx="10"/>
          </p:nvPr>
        </p:nvSpPr>
        <p:spPr/>
        <p:txBody>
          <a:bodyPr/>
          <a:p>
            <a:fld id="{C0540F01-3565-4E9C-B817-B9A19A1D92D0}" type="datetimeFigureOut">
              <a:rPr lang="en-US" smtClean="0"/>
              <a:t>9/26/2020</a:t>
            </a:fld>
            <a:endParaRPr lang="en-US"/>
          </a:p>
        </p:txBody>
      </p:sp>
      <p:sp>
        <p:nvSpPr>
          <p:cNvPr id="1048666" name="Footer Placeholder 4"/>
          <p:cNvSpPr>
            <a:spLocks noGrp="1"/>
          </p:cNvSpPr>
          <p:nvPr>
            <p:ph type="ftr" sz="quarter" idx="11"/>
          </p:nvPr>
        </p:nvSpPr>
        <p:spPr>
          <a:xfrm>
            <a:off x="2640597" y="6377459"/>
            <a:ext cx="3836404" cy="365125"/>
          </a:xfrm>
        </p:spPr>
        <p:txBody>
          <a:bodyPr/>
          <a:p>
            <a:endParaRPr lang="en-US"/>
          </a:p>
        </p:txBody>
      </p:sp>
      <p:sp>
        <p:nvSpPr>
          <p:cNvPr id="1048667" name="Slide Number Placeholder 5"/>
          <p:cNvSpPr>
            <a:spLocks noGrp="1"/>
          </p:cNvSpPr>
          <p:nvPr>
            <p:ph type="sldNum" sz="quarter" idx="12"/>
          </p:nvPr>
        </p:nvSpPr>
        <p:spPr/>
        <p:txBody>
          <a:bodyPr/>
          <a:p>
            <a:fld id="{6C6DC9C4-1B47-4B65-96EF-177061F236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7" name=""/>
        <p:cNvGrpSpPr/>
        <p:nvPr/>
      </p:nvGrpSpPr>
      <p:grpSpPr>
        <a:xfrm>
          <a:off x="0" y="0"/>
          <a:ext cx="0" cy="0"/>
          <a:chOff x="0" y="0"/>
          <a:chExt cx="0" cy="0"/>
        </a:xfrm>
      </p:grpSpPr>
      <p:sp>
        <p:nvSpPr>
          <p:cNvPr id="1048591" name="Title 1"/>
          <p:cNvSpPr>
            <a:spLocks noGrp="1"/>
          </p:cNvSpPr>
          <p:nvPr>
            <p:ph type="title"/>
          </p:nvPr>
        </p:nvSpPr>
        <p:spPr>
          <a:xfrm>
            <a:off x="457200" y="155448"/>
            <a:ext cx="8229600" cy="1252728"/>
          </a:xfrm>
        </p:spPr>
        <p:txBody>
          <a:bodyPr/>
          <a:p>
            <a:r>
              <a:rPr kumimoji="0" lang="en-US" smtClean="0"/>
              <a:t>Click to edit Master title style</a:t>
            </a:r>
            <a:endParaRPr kumimoji="0" lang="en-US"/>
          </a:p>
        </p:txBody>
      </p:sp>
      <p:sp>
        <p:nvSpPr>
          <p:cNvPr id="1048592" name="Content Placeholder 2"/>
          <p:cNvSpPr>
            <a:spLocks noGrp="1"/>
          </p:cNvSpPr>
          <p:nvPr>
            <p:ph idx="1"/>
          </p:nvPr>
        </p:nvSpPr>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593" name="Date Placeholder 3"/>
          <p:cNvSpPr>
            <a:spLocks noGrp="1"/>
          </p:cNvSpPr>
          <p:nvPr>
            <p:ph type="dt" sz="half" idx="10"/>
          </p:nvPr>
        </p:nvSpPr>
        <p:spPr/>
        <p:txBody>
          <a:bodyPr/>
          <a:p>
            <a:fld id="{C0540F01-3565-4E9C-B817-B9A19A1D92D0}" type="datetimeFigureOut">
              <a:rPr lang="en-US" smtClean="0"/>
              <a:t>9/26/2020</a:t>
            </a:fld>
            <a:endParaRPr lang="en-US"/>
          </a:p>
        </p:txBody>
      </p:sp>
      <p:sp>
        <p:nvSpPr>
          <p:cNvPr id="1048594" name="Footer Placeholder 4"/>
          <p:cNvSpPr>
            <a:spLocks noGrp="1"/>
          </p:cNvSpPr>
          <p:nvPr>
            <p:ph type="ftr" sz="quarter" idx="11"/>
          </p:nvPr>
        </p:nvSpPr>
        <p:spPr/>
        <p:txBody>
          <a:bodyPr/>
          <a:p>
            <a:endParaRPr lang="en-US"/>
          </a:p>
        </p:txBody>
      </p:sp>
      <p:sp>
        <p:nvSpPr>
          <p:cNvPr id="1048595" name="Slide Number Placeholder 5"/>
          <p:cNvSpPr>
            <a:spLocks noGrp="1"/>
          </p:cNvSpPr>
          <p:nvPr>
            <p:ph type="sldNum" sz="quarter" idx="12"/>
          </p:nvPr>
        </p:nvSpPr>
        <p:spPr/>
        <p:txBody>
          <a:bodyPr/>
          <a:p>
            <a:fld id="{6C6DC9C4-1B47-4B65-96EF-177061F236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2">
        <a:schemeClr val="bg2"/>
      </p:bgRef>
    </p:bg>
    <p:spTree>
      <p:nvGrpSpPr>
        <p:cNvPr id="102" name=""/>
        <p:cNvGrpSpPr/>
        <p:nvPr/>
      </p:nvGrpSpPr>
      <p:grpSpPr>
        <a:xfrm>
          <a:off x="0" y="0"/>
          <a:ext cx="0" cy="0"/>
          <a:chOff x="0" y="0"/>
          <a:chExt cx="0" cy="0"/>
        </a:xfrm>
      </p:grpSpPr>
      <p:sp>
        <p:nvSpPr>
          <p:cNvPr id="1048681" name="Rectangle 8"/>
          <p:cNvSpPr/>
          <p:nvPr/>
        </p:nvSpPr>
        <p:spPr bwMode="ltGray">
          <a:xfrm>
            <a:off x="0" y="1"/>
            <a:ext cx="9144000" cy="2602520"/>
          </a:xfrm>
          <a:prstGeom prst="rect"/>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82" name="Rectangle 11"/>
          <p:cNvSpPr/>
          <p:nvPr/>
        </p:nvSpPr>
        <p:spPr bwMode="invGray">
          <a:xfrm>
            <a:off x="0" y="2602520"/>
            <a:ext cx="9144000" cy="45720"/>
          </a:xfrm>
          <a:prstGeom prst="rect"/>
          <a:solidFill>
            <a:srgbClr val="FFFFFF"/>
          </a:solidFill>
          <a:ln w="48000" cap="flat" cmpd="thickThin" algn="ctr">
            <a:noFill/>
            <a:prstDash val="solid"/>
          </a:ln>
          <a:effectLst>
            <a:outerShdw algn="tl" blurRad="31750" dir="5400000" dist="10160"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83" name="Title 1"/>
          <p:cNvSpPr>
            <a:spLocks noGrp="1"/>
          </p:cNvSpPr>
          <p:nvPr>
            <p:ph type="title"/>
          </p:nvPr>
        </p:nvSpPr>
        <p:spPr>
          <a:xfrm>
            <a:off x="749808" y="118872"/>
            <a:ext cx="8013192" cy="1636776"/>
          </a:xfrm>
        </p:spPr>
        <p:txBody>
          <a:bodyPr anchor="b" bIns="0" lIns="91440" rIns="91440" rtlCol="0" tIns="0" vert="horz">
            <a:normAutofit/>
            <a:scene3d>
              <a:camera prst="orthographicFront"/>
              <a:lightRig dir="t" rig="threePt">
                <a:rot lat="0" lon="0" rev="4800000"/>
              </a:lightRig>
            </a:scene3d>
            <a:sp3d prstMaterial="matte">
              <a:bevelT w="50800" h="10160"/>
            </a:sp3d>
          </a:bodyPr>
          <a:lstStyle>
            <a:lvl1pPr algn="l">
              <a:defRPr baseline="0" b="1" cap="none" sz="4700"/>
            </a:lvl1pPr>
          </a:lstStyle>
          <a:p>
            <a:r>
              <a:rPr kumimoji="0" lang="en-US" smtClean="0"/>
              <a:t>Click to edit Master title style</a:t>
            </a:r>
            <a:endParaRPr kumimoji="0" lang="en-US"/>
          </a:p>
        </p:txBody>
      </p:sp>
      <p:sp>
        <p:nvSpPr>
          <p:cNvPr id="1048684" name="Text Placeholder 2"/>
          <p:cNvSpPr>
            <a:spLocks noGrp="1"/>
          </p:cNvSpPr>
          <p:nvPr>
            <p:ph type="body" idx="1"/>
          </p:nvPr>
        </p:nvSpPr>
        <p:spPr>
          <a:xfrm>
            <a:off x="740664" y="1828800"/>
            <a:ext cx="8022336" cy="685800"/>
          </a:xfrm>
        </p:spPr>
        <p:txBody>
          <a:bodyPr anchor="t" bIns="0" lIns="146304" rIns="45720" tIns="0"/>
          <a:lstStyle>
            <a:lvl1pPr indent="0" marL="0">
              <a:buNone/>
              <a:defRPr sz="2000">
                <a:solidFill>
                  <a:srgbClr val="FFFFFF"/>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eaLnBrk="1" hangingPunct="1" latinLnBrk="0" lvl="0"/>
            <a:r>
              <a:rPr kumimoji="0" lang="en-US" smtClean="0"/>
              <a:t>Click to edit Master text styles</a:t>
            </a:r>
          </a:p>
        </p:txBody>
      </p:sp>
      <p:sp>
        <p:nvSpPr>
          <p:cNvPr id="1048685" name="Date Placeholder 3"/>
          <p:cNvSpPr>
            <a:spLocks noGrp="1"/>
          </p:cNvSpPr>
          <p:nvPr>
            <p:ph type="dt" sz="half" idx="10"/>
          </p:nvPr>
        </p:nvSpPr>
        <p:spPr/>
        <p:txBody>
          <a:bodyPr/>
          <a:p>
            <a:fld id="{C0540F01-3565-4E9C-B817-B9A19A1D92D0}" type="datetimeFigureOut">
              <a:rPr lang="en-US" smtClean="0"/>
              <a:t>9/26/2020</a:t>
            </a:fld>
            <a:endParaRPr lang="en-US"/>
          </a:p>
        </p:txBody>
      </p:sp>
      <p:sp>
        <p:nvSpPr>
          <p:cNvPr id="1048686" name="Footer Placeholder 4"/>
          <p:cNvSpPr>
            <a:spLocks noGrp="1"/>
          </p:cNvSpPr>
          <p:nvPr>
            <p:ph type="ftr" sz="quarter" idx="11"/>
          </p:nvPr>
        </p:nvSpPr>
        <p:spPr/>
        <p:txBody>
          <a:bodyPr/>
          <a:p>
            <a:endParaRPr lang="en-US"/>
          </a:p>
        </p:txBody>
      </p:sp>
      <p:sp>
        <p:nvSpPr>
          <p:cNvPr id="1048687" name="Slide Number Placeholder 5"/>
          <p:cNvSpPr>
            <a:spLocks noGrp="1"/>
          </p:cNvSpPr>
          <p:nvPr>
            <p:ph type="sldNum" sz="quarter" idx="12"/>
          </p:nvPr>
        </p:nvSpPr>
        <p:spPr/>
        <p:txBody>
          <a:bodyPr/>
          <a:p>
            <a:fld id="{6C6DC9C4-1B47-4B65-96EF-177061F236A7}" type="slidenum">
              <a:rPr lang="en-US" smtClean="0"/>
              <a:t>‹#›</a:t>
            </a:fld>
            <a:endParaRPr lang="en-US"/>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03" name=""/>
        <p:cNvGrpSpPr/>
        <p:nvPr/>
      </p:nvGrpSpPr>
      <p:grpSpPr>
        <a:xfrm>
          <a:off x="0" y="0"/>
          <a:ext cx="0" cy="0"/>
          <a:chOff x="0" y="0"/>
          <a:chExt cx="0" cy="0"/>
        </a:xfrm>
      </p:grpSpPr>
      <p:sp>
        <p:nvSpPr>
          <p:cNvPr id="1048688" name="Title 1"/>
          <p:cNvSpPr>
            <a:spLocks noGrp="1"/>
          </p:cNvSpPr>
          <p:nvPr>
            <p:ph type="title"/>
          </p:nvPr>
        </p:nvSpPr>
        <p:spPr/>
        <p:txBody>
          <a:bodyPr/>
          <a:p>
            <a:r>
              <a:rPr kumimoji="0" lang="en-US" smtClean="0"/>
              <a:t>Click to edit Master title style</a:t>
            </a:r>
            <a:endParaRPr kumimoji="0" lang="en-US"/>
          </a:p>
        </p:txBody>
      </p:sp>
      <p:sp>
        <p:nvSpPr>
          <p:cNvPr id="1048689"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90"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91" name="Date Placeholder 4"/>
          <p:cNvSpPr>
            <a:spLocks noGrp="1"/>
          </p:cNvSpPr>
          <p:nvPr>
            <p:ph type="dt" sz="half" idx="10"/>
          </p:nvPr>
        </p:nvSpPr>
        <p:spPr/>
        <p:txBody>
          <a:bodyPr/>
          <a:p>
            <a:fld id="{C0540F01-3565-4E9C-B817-B9A19A1D92D0}" type="datetimeFigureOut">
              <a:rPr lang="en-US" smtClean="0"/>
              <a:t>9/26/2020</a:t>
            </a:fld>
            <a:endParaRPr lang="en-US"/>
          </a:p>
        </p:txBody>
      </p:sp>
      <p:sp>
        <p:nvSpPr>
          <p:cNvPr id="1048692" name="Footer Placeholder 5"/>
          <p:cNvSpPr>
            <a:spLocks noGrp="1"/>
          </p:cNvSpPr>
          <p:nvPr>
            <p:ph type="ftr" sz="quarter" idx="11"/>
          </p:nvPr>
        </p:nvSpPr>
        <p:spPr/>
        <p:txBody>
          <a:bodyPr/>
          <a:p>
            <a:endParaRPr lang="en-US"/>
          </a:p>
        </p:txBody>
      </p:sp>
      <p:sp>
        <p:nvSpPr>
          <p:cNvPr id="1048693" name="Slide Number Placeholder 6"/>
          <p:cNvSpPr>
            <a:spLocks noGrp="1"/>
          </p:cNvSpPr>
          <p:nvPr>
            <p:ph type="sldNum" sz="quarter" idx="12"/>
          </p:nvPr>
        </p:nvSpPr>
        <p:spPr/>
        <p:txBody>
          <a:bodyPr/>
          <a:p>
            <a:fld id="{6C6DC9C4-1B47-4B65-96EF-177061F236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04" name=""/>
        <p:cNvGrpSpPr/>
        <p:nvPr/>
      </p:nvGrpSpPr>
      <p:grpSpPr>
        <a:xfrm>
          <a:off x="0" y="0"/>
          <a:ext cx="0" cy="0"/>
          <a:chOff x="0" y="0"/>
          <a:chExt cx="0" cy="0"/>
        </a:xfrm>
      </p:grpSpPr>
      <p:sp>
        <p:nvSpPr>
          <p:cNvPr id="1048694" name="Title 1"/>
          <p:cNvSpPr>
            <a:spLocks noGrp="1"/>
          </p:cNvSpPr>
          <p:nvPr>
            <p:ph type="title"/>
          </p:nvPr>
        </p:nvSpPr>
        <p:spPr/>
        <p:txBody>
          <a:bodyPr/>
          <a:p>
            <a:r>
              <a:rPr kumimoji="0" lang="en-US" smtClean="0"/>
              <a:t>Click to edit Master title style</a:t>
            </a:r>
            <a:endParaRPr kumimoji="0" lang="en-US"/>
          </a:p>
        </p:txBody>
      </p:sp>
      <p:sp>
        <p:nvSpPr>
          <p:cNvPr id="1048695" name="Text Placeholder 2"/>
          <p:cNvSpPr>
            <a:spLocks noGrp="1"/>
          </p:cNvSpPr>
          <p:nvPr>
            <p:ph type="body" idx="1"/>
          </p:nvPr>
        </p:nvSpPr>
        <p:spPr>
          <a:xfrm>
            <a:off x="457200" y="1698987"/>
            <a:ext cx="4040188" cy="715355"/>
          </a:xfrm>
        </p:spPr>
        <p:txBody>
          <a:bodyPr anchor="ctr" lIns="146304"/>
          <a:lstStyle>
            <a:lvl1pPr indent="0" marL="0">
              <a:buNone/>
              <a:defRPr baseline="0" b="1" cap="all" sz="23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eaLnBrk="1" hangingPunct="1" latinLnBrk="0" lvl="0"/>
            <a:r>
              <a:rPr kumimoji="0" lang="en-US" smtClean="0"/>
              <a:t>Click to edit Master text styles</a:t>
            </a:r>
          </a:p>
        </p:txBody>
      </p:sp>
      <p:sp>
        <p:nvSpPr>
          <p:cNvPr id="1048696"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97" name="Text Placeholder 4"/>
          <p:cNvSpPr>
            <a:spLocks noGrp="1"/>
          </p:cNvSpPr>
          <p:nvPr>
            <p:ph type="body" sz="quarter" idx="3"/>
          </p:nvPr>
        </p:nvSpPr>
        <p:spPr>
          <a:xfrm>
            <a:off x="4645025" y="1698987"/>
            <a:ext cx="4041775" cy="715355"/>
          </a:xfrm>
        </p:spPr>
        <p:txBody>
          <a:bodyPr anchor="ctr" lIns="146304"/>
          <a:lstStyle>
            <a:lvl1pPr indent="0" marL="0">
              <a:buNone/>
              <a:defRPr baseline="0" b="1" cap="all" sz="23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eaLnBrk="1" hangingPunct="1" latinLnBrk="0" lvl="0"/>
            <a:r>
              <a:rPr kumimoji="0" lang="en-US" smtClean="0"/>
              <a:t>Click to edit Master text styles</a:t>
            </a:r>
          </a:p>
        </p:txBody>
      </p:sp>
      <p:sp>
        <p:nvSpPr>
          <p:cNvPr id="1048698"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99" name="Date Placeholder 6"/>
          <p:cNvSpPr>
            <a:spLocks noGrp="1"/>
          </p:cNvSpPr>
          <p:nvPr>
            <p:ph type="dt" sz="half" idx="10"/>
          </p:nvPr>
        </p:nvSpPr>
        <p:spPr/>
        <p:txBody>
          <a:bodyPr/>
          <a:p>
            <a:fld id="{C0540F01-3565-4E9C-B817-B9A19A1D92D0}" type="datetimeFigureOut">
              <a:rPr lang="en-US" smtClean="0"/>
              <a:t>9/26/2020</a:t>
            </a:fld>
            <a:endParaRPr lang="en-US"/>
          </a:p>
        </p:txBody>
      </p:sp>
      <p:sp>
        <p:nvSpPr>
          <p:cNvPr id="1048700" name="Footer Placeholder 7"/>
          <p:cNvSpPr>
            <a:spLocks noGrp="1"/>
          </p:cNvSpPr>
          <p:nvPr>
            <p:ph type="ftr" sz="quarter" idx="11"/>
          </p:nvPr>
        </p:nvSpPr>
        <p:spPr/>
        <p:txBody>
          <a:bodyPr/>
          <a:p>
            <a:endParaRPr lang="en-US"/>
          </a:p>
        </p:txBody>
      </p:sp>
      <p:sp>
        <p:nvSpPr>
          <p:cNvPr id="1048701" name="Slide Number Placeholder 8"/>
          <p:cNvSpPr>
            <a:spLocks noGrp="1"/>
          </p:cNvSpPr>
          <p:nvPr>
            <p:ph type="sldNum" sz="quarter" idx="12"/>
          </p:nvPr>
        </p:nvSpPr>
        <p:spPr/>
        <p:txBody>
          <a:bodyPr/>
          <a:p>
            <a:fld id="{6C6DC9C4-1B47-4B65-96EF-177061F236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8" name=""/>
        <p:cNvGrpSpPr/>
        <p:nvPr/>
      </p:nvGrpSpPr>
      <p:grpSpPr>
        <a:xfrm>
          <a:off x="0" y="0"/>
          <a:ext cx="0" cy="0"/>
          <a:chOff x="0" y="0"/>
          <a:chExt cx="0" cy="0"/>
        </a:xfrm>
      </p:grpSpPr>
      <p:sp>
        <p:nvSpPr>
          <p:cNvPr id="1048657" name="Title 1"/>
          <p:cNvSpPr>
            <a:spLocks noGrp="1"/>
          </p:cNvSpPr>
          <p:nvPr>
            <p:ph type="title"/>
          </p:nvPr>
        </p:nvSpPr>
        <p:spPr/>
        <p:txBody>
          <a:bodyPr/>
          <a:p>
            <a:r>
              <a:rPr kumimoji="0" lang="en-US" smtClean="0"/>
              <a:t>Click to edit Master title style</a:t>
            </a:r>
            <a:endParaRPr kumimoji="0" lang="en-US"/>
          </a:p>
        </p:txBody>
      </p:sp>
      <p:sp>
        <p:nvSpPr>
          <p:cNvPr id="1048658" name="Date Placeholder 2"/>
          <p:cNvSpPr>
            <a:spLocks noGrp="1"/>
          </p:cNvSpPr>
          <p:nvPr>
            <p:ph type="dt" sz="half" idx="10"/>
          </p:nvPr>
        </p:nvSpPr>
        <p:spPr/>
        <p:txBody>
          <a:bodyPr/>
          <a:p>
            <a:fld id="{C0540F01-3565-4E9C-B817-B9A19A1D92D0}" type="datetimeFigureOut">
              <a:rPr lang="en-US" smtClean="0"/>
              <a:t>9/26/2020</a:t>
            </a:fld>
            <a:endParaRPr lang="en-US"/>
          </a:p>
        </p:txBody>
      </p:sp>
      <p:sp>
        <p:nvSpPr>
          <p:cNvPr id="1048659" name="Footer Placeholder 3"/>
          <p:cNvSpPr>
            <a:spLocks noGrp="1"/>
          </p:cNvSpPr>
          <p:nvPr>
            <p:ph type="ftr" sz="quarter" idx="11"/>
          </p:nvPr>
        </p:nvSpPr>
        <p:spPr/>
        <p:txBody>
          <a:bodyPr/>
          <a:p>
            <a:endParaRPr lang="en-US"/>
          </a:p>
        </p:txBody>
      </p:sp>
      <p:sp>
        <p:nvSpPr>
          <p:cNvPr id="1048660" name="Slide Number Placeholder 4"/>
          <p:cNvSpPr>
            <a:spLocks noGrp="1"/>
          </p:cNvSpPr>
          <p:nvPr>
            <p:ph type="sldNum" sz="quarter" idx="12"/>
          </p:nvPr>
        </p:nvSpPr>
        <p:spPr/>
        <p:txBody>
          <a:bodyPr/>
          <a:p>
            <a:fld id="{6C6DC9C4-1B47-4B65-96EF-177061F236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105" name=""/>
        <p:cNvGrpSpPr/>
        <p:nvPr/>
      </p:nvGrpSpPr>
      <p:grpSpPr>
        <a:xfrm>
          <a:off x="0" y="0"/>
          <a:ext cx="0" cy="0"/>
          <a:chOff x="0" y="0"/>
          <a:chExt cx="0" cy="0"/>
        </a:xfrm>
      </p:grpSpPr>
      <p:sp>
        <p:nvSpPr>
          <p:cNvPr id="1048702" name="Date Placeholder 1"/>
          <p:cNvSpPr>
            <a:spLocks noGrp="1"/>
          </p:cNvSpPr>
          <p:nvPr>
            <p:ph type="dt" sz="half" idx="10"/>
          </p:nvPr>
        </p:nvSpPr>
        <p:spPr/>
        <p:txBody>
          <a:bodyPr/>
          <a:p>
            <a:fld id="{C0540F01-3565-4E9C-B817-B9A19A1D92D0}" type="datetimeFigureOut">
              <a:rPr lang="en-US" smtClean="0"/>
              <a:t>9/26/2020</a:t>
            </a:fld>
            <a:endParaRPr lang="en-US"/>
          </a:p>
        </p:txBody>
      </p:sp>
      <p:sp>
        <p:nvSpPr>
          <p:cNvPr id="1048703" name="Footer Placeholder 2"/>
          <p:cNvSpPr>
            <a:spLocks noGrp="1"/>
          </p:cNvSpPr>
          <p:nvPr>
            <p:ph type="ftr" sz="quarter" idx="11"/>
          </p:nvPr>
        </p:nvSpPr>
        <p:spPr/>
        <p:txBody>
          <a:bodyPr/>
          <a:p>
            <a:endParaRPr lang="en-US"/>
          </a:p>
        </p:txBody>
      </p:sp>
      <p:sp>
        <p:nvSpPr>
          <p:cNvPr id="1048704" name="Slide Number Placeholder 3"/>
          <p:cNvSpPr>
            <a:spLocks noGrp="1"/>
          </p:cNvSpPr>
          <p:nvPr>
            <p:ph type="sldNum" sz="quarter" idx="12"/>
          </p:nvPr>
        </p:nvSpPr>
        <p:spPr/>
        <p:txBody>
          <a:bodyPr/>
          <a:p>
            <a:fld id="{6C6DC9C4-1B47-4B65-96EF-177061F236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6" name=""/>
        <p:cNvGrpSpPr/>
        <p:nvPr/>
      </p:nvGrpSpPr>
      <p:grpSpPr>
        <a:xfrm>
          <a:off x="0" y="0"/>
          <a:ext cx="0" cy="0"/>
          <a:chOff x="0" y="0"/>
          <a:chExt cx="0" cy="0"/>
        </a:xfrm>
      </p:grpSpPr>
      <p:sp>
        <p:nvSpPr>
          <p:cNvPr id="1048705" name="Title 1"/>
          <p:cNvSpPr>
            <a:spLocks noGrp="1"/>
          </p:cNvSpPr>
          <p:nvPr>
            <p:ph type="title"/>
          </p:nvPr>
        </p:nvSpPr>
        <p:spPr>
          <a:xfrm>
            <a:off x="167838" y="152400"/>
            <a:ext cx="2523744" cy="978408"/>
          </a:xfrm>
        </p:spPr>
        <p:txBody>
          <a:bodyPr anchor="b" bIns="0" lIns="73152" rIns="45720" rtlCol="0" vert="horz">
            <a:normAutofit/>
            <a:sp3d prstMaterial="matte"/>
          </a:bodyPr>
          <a:lstStyle>
            <a:lvl1pPr algn="l">
              <a:defRPr b="0" sz="2000"/>
            </a:lvl1pPr>
          </a:lstStyle>
          <a:p>
            <a:r>
              <a:rPr kumimoji="0" lang="en-US" smtClean="0"/>
              <a:t>Click to edit Master title style</a:t>
            </a:r>
            <a:endParaRPr kumimoji="0" lang="en-US"/>
          </a:p>
        </p:txBody>
      </p:sp>
      <p:sp>
        <p:nvSpPr>
          <p:cNvPr id="1048706"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07" name="Text Placeholder 3"/>
          <p:cNvSpPr>
            <a:spLocks noGrp="1"/>
          </p:cNvSpPr>
          <p:nvPr>
            <p:ph type="body" sz="half" idx="2"/>
          </p:nvPr>
        </p:nvSpPr>
        <p:spPr>
          <a:xfrm>
            <a:off x="167838" y="1730018"/>
            <a:ext cx="2468880" cy="4572000"/>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eaLnBrk="1" hangingPunct="1" latinLnBrk="0" lvl="0"/>
            <a:r>
              <a:rPr kumimoji="0" lang="en-US" smtClean="0"/>
              <a:t>Click to edit Master text styles</a:t>
            </a:r>
          </a:p>
        </p:txBody>
      </p:sp>
      <p:sp>
        <p:nvSpPr>
          <p:cNvPr id="1048708" name="Date Placeholder 4"/>
          <p:cNvSpPr>
            <a:spLocks noGrp="1"/>
          </p:cNvSpPr>
          <p:nvPr>
            <p:ph type="dt" sz="half" idx="10"/>
          </p:nvPr>
        </p:nvSpPr>
        <p:spPr/>
        <p:txBody>
          <a:bodyPr/>
          <a:p>
            <a:fld id="{C0540F01-3565-4E9C-B817-B9A19A1D92D0}" type="datetimeFigureOut">
              <a:rPr lang="en-US" smtClean="0"/>
              <a:t>9/26/2020</a:t>
            </a:fld>
            <a:endParaRPr lang="en-US"/>
          </a:p>
        </p:txBody>
      </p:sp>
      <p:sp>
        <p:nvSpPr>
          <p:cNvPr id="1048709" name="Footer Placeholder 5"/>
          <p:cNvSpPr>
            <a:spLocks noGrp="1"/>
          </p:cNvSpPr>
          <p:nvPr>
            <p:ph type="ftr" sz="quarter" idx="11"/>
          </p:nvPr>
        </p:nvSpPr>
        <p:spPr/>
        <p:txBody>
          <a:bodyPr/>
          <a:p>
            <a:endParaRPr lang="en-US"/>
          </a:p>
        </p:txBody>
      </p:sp>
      <p:sp>
        <p:nvSpPr>
          <p:cNvPr id="1048710" name="Slide Number Placeholder 6"/>
          <p:cNvSpPr>
            <a:spLocks noGrp="1"/>
          </p:cNvSpPr>
          <p:nvPr>
            <p:ph type="sldNum" sz="quarter" idx="12"/>
          </p:nvPr>
        </p:nvSpPr>
        <p:spPr/>
        <p:txBody>
          <a:bodyPr/>
          <a:p>
            <a:fld id="{6C6DC9C4-1B47-4B65-96EF-177061F236A7}" type="slidenum">
              <a:rPr lang="en-US" smtClean="0"/>
              <a:t>‹#›</a:t>
            </a:fld>
            <a:endParaRPr lang="en-US"/>
          </a:p>
        </p:txBody>
      </p:sp>
      <p:sp>
        <p:nvSpPr>
          <p:cNvPr id="1048711" name="Rectangle 11"/>
          <p:cNvSpPr/>
          <p:nvPr/>
        </p:nvSpPr>
        <p:spPr bwMode="invGray">
          <a:xfrm>
            <a:off x="2855737" y="0"/>
            <a:ext cx="45720" cy="1453896"/>
          </a:xfrm>
          <a:prstGeom prst="rect"/>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712" name="Rectangle 8"/>
          <p:cNvSpPr/>
          <p:nvPr/>
        </p:nvSpPr>
        <p:spPr bwMode="invGray">
          <a:xfrm>
            <a:off x="2855737" y="0"/>
            <a:ext cx="45720" cy="1453896"/>
          </a:xfrm>
          <a:prstGeom prst="rect"/>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bg>
      <p:bgRef idx="1001">
        <a:schemeClr val="bg2"/>
      </p:bgRef>
    </p:bg>
    <p:spTree>
      <p:nvGrpSpPr>
        <p:cNvPr id="100" name=""/>
        <p:cNvGrpSpPr/>
        <p:nvPr/>
      </p:nvGrpSpPr>
      <p:grpSpPr>
        <a:xfrm>
          <a:off x="0" y="0"/>
          <a:ext cx="0" cy="0"/>
          <a:chOff x="0" y="0"/>
          <a:chExt cx="0" cy="0"/>
        </a:xfrm>
      </p:grpSpPr>
      <p:sp>
        <p:nvSpPr>
          <p:cNvPr id="1048668" name="Title 1"/>
          <p:cNvSpPr>
            <a:spLocks noGrp="1"/>
          </p:cNvSpPr>
          <p:nvPr>
            <p:ph type="title"/>
          </p:nvPr>
        </p:nvSpPr>
        <p:spPr>
          <a:xfrm>
            <a:off x="164592" y="155448"/>
            <a:ext cx="2525150" cy="978408"/>
          </a:xfrm>
        </p:spPr>
        <p:txBody>
          <a:bodyPr anchor="b" bIns="0" lIns="73152">
            <a:sp3d prstMaterial="matte"/>
          </a:bodyPr>
          <a:lstStyle>
            <a:lvl1pPr algn="l">
              <a:defRPr b="0" sz="2000"/>
            </a:lvl1pPr>
          </a:lstStyle>
          <a:p>
            <a:r>
              <a:rPr kumimoji="0" lang="en-US" smtClean="0"/>
              <a:t>Click to edit Master title style</a:t>
            </a:r>
            <a:endParaRPr kumimoji="0" lang="en-US"/>
          </a:p>
        </p:txBody>
      </p:sp>
      <p:sp>
        <p:nvSpPr>
          <p:cNvPr id="1048669" name="Picture Placeholder 2"/>
          <p:cNvSpPr>
            <a:spLocks noGrp="1"/>
          </p:cNvSpPr>
          <p:nvPr>
            <p:ph type="pic" idx="1"/>
          </p:nvPr>
        </p:nvSpPr>
        <p:spPr>
          <a:xfrm>
            <a:off x="2903805" y="1484808"/>
            <a:ext cx="6247397" cy="5373192"/>
          </a:xfrm>
          <a:solidFill>
            <a:schemeClr val="bg2">
              <a:shade val="75000"/>
            </a:schemeClr>
          </a:solidFill>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kumimoji="0" lang="en-US" smtClean="0"/>
              <a:t>Click icon to add picture</a:t>
            </a:r>
            <a:endParaRPr dirty="0" kumimoji="0" lang="en-US"/>
          </a:p>
        </p:txBody>
      </p:sp>
      <p:sp>
        <p:nvSpPr>
          <p:cNvPr id="1048670" name="Text Placeholder 3"/>
          <p:cNvSpPr>
            <a:spLocks noGrp="1"/>
          </p:cNvSpPr>
          <p:nvPr>
            <p:ph type="body" sz="half" idx="2"/>
          </p:nvPr>
        </p:nvSpPr>
        <p:spPr>
          <a:xfrm>
            <a:off x="164592" y="1728216"/>
            <a:ext cx="2468880" cy="4572000"/>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eaLnBrk="1" hangingPunct="1" latinLnBrk="0" lvl="0"/>
            <a:r>
              <a:rPr kumimoji="0" lang="en-US" smtClean="0"/>
              <a:t>Click to edit Master text styles</a:t>
            </a:r>
          </a:p>
        </p:txBody>
      </p:sp>
      <p:sp>
        <p:nvSpPr>
          <p:cNvPr id="1048671" name="Date Placeholder 4"/>
          <p:cNvSpPr>
            <a:spLocks noGrp="1"/>
          </p:cNvSpPr>
          <p:nvPr>
            <p:ph type="dt" sz="half" idx="10"/>
          </p:nvPr>
        </p:nvSpPr>
        <p:spPr>
          <a:xfrm>
            <a:off x="164592" y="1170432"/>
            <a:ext cx="2523744" cy="201168"/>
          </a:xfrm>
        </p:spPr>
        <p:txBody>
          <a:bodyPr/>
          <a:p>
            <a:fld id="{C0540F01-3565-4E9C-B817-B9A19A1D92D0}" type="datetimeFigureOut">
              <a:rPr lang="en-US" smtClean="0"/>
              <a:t>9/26/2020</a:t>
            </a:fld>
            <a:endParaRPr lang="en-US"/>
          </a:p>
        </p:txBody>
      </p:sp>
      <p:sp>
        <p:nvSpPr>
          <p:cNvPr id="1048672" name="Rectangle 10"/>
          <p:cNvSpPr/>
          <p:nvPr/>
        </p:nvSpPr>
        <p:spPr>
          <a:xfrm>
            <a:off x="2855737" y="0"/>
            <a:ext cx="45720" cy="6858000"/>
          </a:xfrm>
          <a:prstGeom prst="rect"/>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73" name="Rectangle 8"/>
          <p:cNvSpPr/>
          <p:nvPr/>
        </p:nvSpPr>
        <p:spPr bwMode="invGray">
          <a:xfrm>
            <a:off x="2855737" y="0"/>
            <a:ext cx="45720" cy="6858000"/>
          </a:xfrm>
          <a:prstGeom prst="rect"/>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674"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1048675" name="Slide Number Placeholder 6"/>
          <p:cNvSpPr>
            <a:spLocks noGrp="1"/>
          </p:cNvSpPr>
          <p:nvPr>
            <p:ph type="sldNum" sz="quarter" idx="12"/>
          </p:nvPr>
        </p:nvSpPr>
        <p:spPr>
          <a:xfrm>
            <a:off x="8339328" y="1170432"/>
            <a:ext cx="733864" cy="201168"/>
          </a:xfrm>
        </p:spPr>
        <p:txBody>
          <a:bodyPr/>
          <a:p>
            <a:fld id="{6C6DC9C4-1B47-4B65-96EF-177061F236A7}" type="slidenum">
              <a:rPr lang="en-US" smtClean="0"/>
              <a:t>‹#›</a:t>
            </a:fld>
            <a:endParaRPr lang="en-US"/>
          </a:p>
        </p:txBody>
      </p:sp>
    </p:spTree>
  </p:cSld>
  <p:clrMapOvr>
    <a:overrideClrMapping accent1="accent1" accent2="accent2" accent3="accent3" accent4="accent4" accent5="accent5" accent6="accent6" bg1="lt1" bg2="lt2" tx1="dk1" tx2="dk2"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Rectangle 9"/>
          <p:cNvSpPr/>
          <p:nvPr/>
        </p:nvSpPr>
        <p:spPr bwMode="invGray">
          <a:xfrm>
            <a:off x="0" y="1435895"/>
            <a:ext cx="9144000" cy="45720"/>
          </a:xfrm>
          <a:prstGeom prst="rect"/>
          <a:solidFill>
            <a:srgbClr val="FFFFFF"/>
          </a:solidFill>
          <a:ln w="48000" cap="flat" cmpd="thickThin" algn="ctr">
            <a:noFill/>
            <a:prstDash val="solid"/>
          </a:ln>
          <a:effectLst>
            <a:outerShdw algn="tl" blurRad="31750" dir="5400000" dist="10160"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577" name="Rectangle 6"/>
          <p:cNvSpPr/>
          <p:nvPr/>
        </p:nvSpPr>
        <p:spPr bwMode="ltGray">
          <a:xfrm>
            <a:off x="0" y="0"/>
            <a:ext cx="9143999" cy="1433733"/>
          </a:xfrm>
          <a:prstGeom prst="rect"/>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rtlCol="0"/>
          <a:p>
            <a:pPr algn="ctr" eaLnBrk="1" hangingPunct="1" latinLnBrk="0"/>
            <a:endParaRPr kumimoji="0" lang="en-US"/>
          </a:p>
        </p:txBody>
      </p:sp>
      <p:sp>
        <p:nvSpPr>
          <p:cNvPr id="1048578" name="Title Placeholder 1"/>
          <p:cNvSpPr>
            <a:spLocks noGrp="1"/>
          </p:cNvSpPr>
          <p:nvPr>
            <p:ph type="title"/>
          </p:nvPr>
        </p:nvSpPr>
        <p:spPr>
          <a:xfrm>
            <a:off x="457200" y="152400"/>
            <a:ext cx="8229600" cy="1251062"/>
          </a:xfrm>
          <a:prstGeom prst="rect"/>
        </p:spPr>
        <p:txBody>
          <a:bodyPr anchor="ctr" lIns="91440" rIns="45720" rtlCol="0" vert="horz">
            <a:normAutofit/>
            <a:scene3d>
              <a:camera prst="orthographicFront"/>
              <a:lightRig dir="t" rig="threePt">
                <a:rot lat="0" lon="0" rev="4800000"/>
              </a:lightRig>
            </a:scene3d>
            <a:sp3d prstMaterial="matte">
              <a:bevelT w="50800" h="10160"/>
            </a:sp3d>
          </a:bodyPr>
          <a:p>
            <a:r>
              <a:rPr kumimoji="0" lang="en-US" smtClean="0"/>
              <a:t>Click to edit Master title style</a:t>
            </a:r>
            <a:endParaRPr kumimoji="0" lang="en-US"/>
          </a:p>
        </p:txBody>
      </p:sp>
      <p:sp>
        <p:nvSpPr>
          <p:cNvPr id="1048579" name="Text Placeholder 2"/>
          <p:cNvSpPr>
            <a:spLocks noGrp="1"/>
          </p:cNvSpPr>
          <p:nvPr>
            <p:ph type="body" idx="1"/>
          </p:nvPr>
        </p:nvSpPr>
        <p:spPr>
          <a:xfrm>
            <a:off x="457200" y="1775191"/>
            <a:ext cx="8229600" cy="4625609"/>
          </a:xfrm>
          <a:prstGeom prst="rect"/>
        </p:spPr>
        <p:txBody>
          <a:bodyPr lIns="54864" rtlCol="0" tIns="91440"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80" name="Date Placeholder 3"/>
          <p:cNvSpPr>
            <a:spLocks noGrp="1"/>
          </p:cNvSpPr>
          <p:nvPr>
            <p:ph type="dt" sz="half" idx="2"/>
          </p:nvPr>
        </p:nvSpPr>
        <p:spPr>
          <a:xfrm>
            <a:off x="457200" y="6476999"/>
            <a:ext cx="2133600" cy="274320"/>
          </a:xfrm>
          <a:prstGeom prst="rect"/>
        </p:spPr>
        <p:txBody>
          <a:bodyPr anchor="b" bIns="0" lIns="109728" rIns="45720" rtlCol="0" vert="horz"/>
          <a:lstStyle>
            <a:lvl1pPr algn="l" eaLnBrk="1" hangingPunct="1" latinLnBrk="0">
              <a:defRPr sz="1200" kumimoji="0">
                <a:solidFill>
                  <a:schemeClr val="tx1">
                    <a:tint val="95000"/>
                  </a:schemeClr>
                </a:solidFill>
              </a:defRPr>
            </a:lvl1pPr>
          </a:lstStyle>
          <a:p>
            <a:fld id="{C0540F01-3565-4E9C-B817-B9A19A1D92D0}" type="datetimeFigureOut">
              <a:rPr lang="en-US" smtClean="0"/>
              <a:t>9/26/2020</a:t>
            </a:fld>
            <a:endParaRPr lang="en-US"/>
          </a:p>
        </p:txBody>
      </p:sp>
      <p:sp>
        <p:nvSpPr>
          <p:cNvPr id="1048581" name="Footer Placeholder 4"/>
          <p:cNvSpPr>
            <a:spLocks noGrp="1"/>
          </p:cNvSpPr>
          <p:nvPr>
            <p:ph type="ftr" sz="quarter" idx="3"/>
          </p:nvPr>
        </p:nvSpPr>
        <p:spPr>
          <a:xfrm>
            <a:off x="2640596" y="6476999"/>
            <a:ext cx="5507719" cy="274320"/>
          </a:xfrm>
          <a:prstGeom prst="rect"/>
        </p:spPr>
        <p:txBody>
          <a:bodyPr anchor="b" bIns="0" lIns="45720" rIns="45720" rtlCol="0" vert="horz"/>
          <a:lstStyle>
            <a:lvl1pPr algn="l" eaLnBrk="1" hangingPunct="1" latinLnBrk="0">
              <a:defRPr sz="1200" kumimoji="0">
                <a:solidFill>
                  <a:schemeClr val="tx1">
                    <a:tint val="95000"/>
                  </a:schemeClr>
                </a:solidFill>
              </a:defRPr>
            </a:lvl1pPr>
          </a:lstStyle>
          <a:p>
            <a:endParaRPr lang="en-US"/>
          </a:p>
        </p:txBody>
      </p:sp>
      <p:sp>
        <p:nvSpPr>
          <p:cNvPr id="1048582" name="Slide Number Placeholder 5"/>
          <p:cNvSpPr>
            <a:spLocks noGrp="1"/>
          </p:cNvSpPr>
          <p:nvPr>
            <p:ph type="sldNum" sz="quarter" idx="4"/>
          </p:nvPr>
        </p:nvSpPr>
        <p:spPr>
          <a:xfrm>
            <a:off x="8204396" y="6476999"/>
            <a:ext cx="733864" cy="274320"/>
          </a:xfrm>
          <a:prstGeom prst="rect"/>
        </p:spPr>
        <p:txBody>
          <a:bodyPr anchor="b" bIns="0" rtlCol="0" vert="horz"/>
          <a:lstStyle>
            <a:lvl1pPr algn="r" eaLnBrk="1" hangingPunct="1" latinLnBrk="0">
              <a:defRPr sz="1200" kumimoji="0">
                <a:solidFill>
                  <a:schemeClr val="tx1">
                    <a:tint val="95000"/>
                  </a:schemeClr>
                </a:solidFill>
              </a:defRPr>
            </a:lvl1pPr>
          </a:lstStyle>
          <a:p>
            <a:fld id="{6C6DC9C4-1B47-4B65-96EF-177061F236A7}"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eaLnBrk="1" hangingPunct="1" latinLnBrk="0" rtl="0">
        <a:spcBef>
          <a:spcPct val="0"/>
        </a:spcBef>
        <a:buNone/>
        <a:defRPr b="1" sz="4500" kern="1200" kumimoji="0">
          <a:solidFill>
            <a:schemeClr val="accent1">
              <a:satMod val="150000"/>
            </a:schemeClr>
          </a:solidFill>
          <a:effectLst/>
          <a:latin typeface="+mj-lt"/>
          <a:ea typeface="+mj-ea"/>
          <a:cs typeface="+mj-cs"/>
        </a:defRPr>
      </a:lvl1pPr>
    </p:titleStyle>
    <p:bodyStyle>
      <a:lvl1pPr algn="l" eaLnBrk="1" hangingPunct="1" indent="-320040" latinLnBrk="0" marL="438912" rtl="0">
        <a:spcBef>
          <a:spcPts val="0"/>
        </a:spcBef>
        <a:buClr>
          <a:schemeClr val="accent1"/>
        </a:buClr>
        <a:buSzPct val="80000"/>
        <a:buFont typeface="Wingdings 2"/>
        <a:buChar char=""/>
        <a:defRPr sz="3200" kern="1200" kumimoji="0">
          <a:solidFill>
            <a:schemeClr val="tx1"/>
          </a:solidFill>
          <a:latin typeface="+mn-lt"/>
          <a:ea typeface="+mn-ea"/>
          <a:cs typeface="+mn-cs"/>
        </a:defRPr>
      </a:lvl1pPr>
      <a:lvl2pPr algn="l" eaLnBrk="1" hangingPunct="1" indent="-274320" latinLnBrk="0" marL="731520" rtl="0">
        <a:spcBef>
          <a:spcPct val="20000"/>
        </a:spcBef>
        <a:buClr>
          <a:schemeClr val="accent2"/>
        </a:buClr>
        <a:buSzPct val="90000"/>
        <a:buFont typeface="Wingdings"/>
        <a:buChar char=""/>
        <a:defRPr sz="2800" kern="1200" kumimoji="0">
          <a:solidFill>
            <a:schemeClr val="tx1"/>
          </a:solidFill>
          <a:latin typeface="+mn-lt"/>
          <a:ea typeface="+mn-ea"/>
          <a:cs typeface="+mn-cs"/>
        </a:defRPr>
      </a:lvl2pPr>
      <a:lvl3pPr algn="l" eaLnBrk="1" hangingPunct="1" indent="-228600" latinLnBrk="0" marL="996696" rtl="0">
        <a:spcBef>
          <a:spcPct val="20000"/>
        </a:spcBef>
        <a:buClr>
          <a:schemeClr val="accent3"/>
        </a:buClr>
        <a:buFont typeface="Arial"/>
        <a:buChar char="▪"/>
        <a:defRPr sz="2400" kern="1200" kumimoji="0">
          <a:solidFill>
            <a:schemeClr val="tx1"/>
          </a:solidFill>
          <a:latin typeface="+mn-lt"/>
          <a:ea typeface="+mn-ea"/>
          <a:cs typeface="+mn-cs"/>
        </a:defRPr>
      </a:lvl3pPr>
      <a:lvl4pPr algn="l" eaLnBrk="1" hangingPunct="1" indent="-182880" latinLnBrk="0" marL="1216152" rtl="0">
        <a:spcBef>
          <a:spcPct val="20000"/>
        </a:spcBef>
        <a:buClr>
          <a:schemeClr val="accent4"/>
        </a:buClr>
        <a:buFont typeface="Arial"/>
        <a:buChar char="▪"/>
        <a:defRPr sz="2000" kern="1200" kumimoji="0">
          <a:solidFill>
            <a:schemeClr val="tx1"/>
          </a:solidFill>
          <a:latin typeface="+mn-lt"/>
          <a:ea typeface="+mn-ea"/>
          <a:cs typeface="+mn-cs"/>
        </a:defRPr>
      </a:lvl4pPr>
      <a:lvl5pPr algn="l" eaLnBrk="1" hangingPunct="1" indent="-182880" latinLnBrk="0" marL="1426464" rtl="0">
        <a:spcBef>
          <a:spcPct val="20000"/>
        </a:spcBef>
        <a:buClr>
          <a:schemeClr val="accent5"/>
        </a:buClr>
        <a:buFont typeface="Wingdings 3"/>
        <a:buChar char=""/>
        <a:defRPr sz="2000" kern="1200" kumimoji="0" lang="en-US" smtClean="0">
          <a:solidFill>
            <a:schemeClr val="tx1"/>
          </a:solidFill>
          <a:latin typeface="+mn-lt"/>
          <a:ea typeface="+mn-ea"/>
          <a:cs typeface="+mn-cs"/>
        </a:defRPr>
      </a:lvl5pPr>
      <a:lvl6pPr algn="l" eaLnBrk="1" hangingPunct="1" indent="-182880" latinLnBrk="0" marL="1627632" rtl="0">
        <a:spcBef>
          <a:spcPct val="20000"/>
        </a:spcBef>
        <a:buClr>
          <a:schemeClr val="accent6"/>
        </a:buClr>
        <a:buSzPct val="100000"/>
        <a:buFont typeface="Wingdings 2"/>
        <a:buChar char=""/>
        <a:defRPr sz="2000" kern="1200" kumimoji="0">
          <a:solidFill>
            <a:schemeClr val="tx1"/>
          </a:solidFill>
          <a:latin typeface="+mn-lt"/>
          <a:ea typeface="+mn-ea"/>
          <a:cs typeface="+mn-cs"/>
        </a:defRPr>
      </a:lvl6pPr>
      <a:lvl7pPr algn="l" eaLnBrk="1" hangingPunct="1" indent="-182880" latinLnBrk="0" marL="1828800" rtl="0">
        <a:spcBef>
          <a:spcPct val="20000"/>
        </a:spcBef>
        <a:buClr>
          <a:schemeClr val="accent1"/>
        </a:buClr>
        <a:buSzPct val="100000"/>
        <a:buFont typeface="Wingdings 2"/>
        <a:buChar char=""/>
        <a:defRPr sz="1800" kern="1200" kumimoji="0">
          <a:solidFill>
            <a:schemeClr val="tx1"/>
          </a:solidFill>
          <a:latin typeface="+mn-lt"/>
          <a:ea typeface="+mn-ea"/>
          <a:cs typeface="+mn-cs"/>
        </a:defRPr>
      </a:lvl7pPr>
      <a:lvl8pPr algn="l" eaLnBrk="1" hangingPunct="1" indent="-182880" latinLnBrk="0" marL="2029968" rtl="0">
        <a:spcBef>
          <a:spcPct val="20000"/>
        </a:spcBef>
        <a:buClr>
          <a:schemeClr val="accent2"/>
        </a:buClr>
        <a:buFont typeface="Wingdings 2" pitchFamily="18" charset="2"/>
        <a:buChar char=""/>
        <a:defRPr sz="1800" kern="1200" kumimoji="0">
          <a:solidFill>
            <a:schemeClr val="tx1"/>
          </a:solidFill>
          <a:latin typeface="+mn-lt"/>
          <a:ea typeface="+mn-ea"/>
          <a:cs typeface="+mn-cs"/>
        </a:defRPr>
      </a:lvl8pPr>
      <a:lvl9pPr algn="l" eaLnBrk="1" hangingPunct="1" indent="-182880" latinLnBrk="0" marL="2231136" rtl="0">
        <a:spcBef>
          <a:spcPct val="20000"/>
        </a:spcBef>
        <a:buClr>
          <a:schemeClr val="accent3"/>
        </a:buClr>
        <a:buFont typeface="Wingdings 2" pitchFamily="18" charset="2"/>
        <a:buChar char=""/>
        <a:defRPr baseline="0" sz="18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hyperlink" Target="https://www.radiologyinfo.org/en/glossary/glossary.cfm?gid=178" TargetMode="External"/><Relationship Id="rId2" Type="http://schemas.openxmlformats.org/officeDocument/2006/relationships/hyperlink" Target="https://www.radiologyinfo.org/en/glossary/glossary.cfm?gid=1" TargetMode="External"/><Relationship Id="rId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90" name="Title 1"/>
          <p:cNvSpPr>
            <a:spLocks noGrp="1"/>
          </p:cNvSpPr>
          <p:nvPr>
            <p:ph type="ctrTitle"/>
          </p:nvPr>
        </p:nvSpPr>
        <p:spPr>
          <a:xfrm>
            <a:off x="228600" y="1600200"/>
            <a:ext cx="8458200" cy="1447800"/>
          </a:xfrm>
        </p:spPr>
        <p:txBody>
          <a:bodyPr>
            <a:noAutofit/>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pPr algn="ctr"/>
            <a:r>
              <a:rPr cap="all" dirty="0" sz="54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Algerian" pitchFamily="82" charset="0"/>
              </a:rPr>
              <a:t>IMAGING IN OBSTETRICS</a:t>
            </a:r>
            <a:endParaRPr cap="all" dirty="0" sz="540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Algerian" pitchFamily="82" charset="0"/>
            </a:endParaRPr>
          </a:p>
        </p:txBody>
      </p:sp>
      <p:sp>
        <p:nvSpPr>
          <p:cNvPr id="1048719" name=""/>
          <p:cNvSpPr txBox="1"/>
          <p:nvPr/>
        </p:nvSpPr>
        <p:spPr>
          <a:xfrm>
            <a:off x="4467927" y="3428999"/>
            <a:ext cx="5858661" cy="1767839"/>
          </a:xfrm>
          <a:prstGeom prst="rect"/>
        </p:spPr>
        <p:txBody>
          <a:bodyPr rtlCol="0" wrap="square">
            <a:spAutoFit/>
          </a:bodyPr>
          <a:p>
            <a:r>
              <a:rPr sz="2800" lang="en-IN">
                <a:solidFill>
                  <a:srgbClr val="000000"/>
                </a:solidFill>
              </a:rPr>
              <a:t>                                                                                                                  </a:t>
            </a:r>
            <a:r>
              <a:rPr sz="2800" lang="en-US">
                <a:solidFill>
                  <a:srgbClr val="FFE5E5"/>
                </a:solidFill>
              </a:rPr>
              <a:t>D</a:t>
            </a:r>
            <a:r>
              <a:rPr sz="2800" lang="en-US">
                <a:solidFill>
                  <a:srgbClr val="FFE5E5"/>
                </a:solidFill>
              </a:rPr>
              <a:t>r</a:t>
            </a:r>
            <a:r>
              <a:rPr sz="2800" lang="en-US">
                <a:solidFill>
                  <a:srgbClr val="FFE5E5"/>
                </a:solidFill>
              </a:rPr>
              <a:t>.</a:t>
            </a:r>
            <a:r>
              <a:rPr sz="2800" lang="en-US">
                <a:solidFill>
                  <a:srgbClr val="FFE5E5"/>
                </a:solidFill>
              </a:rPr>
              <a:t> </a:t>
            </a:r>
            <a:r>
              <a:rPr sz="2800" lang="en-US">
                <a:solidFill>
                  <a:srgbClr val="FFE5E5"/>
                </a:solidFill>
              </a:rPr>
              <a:t>S</a:t>
            </a:r>
            <a:r>
              <a:rPr sz="2800" lang="en-US">
                <a:solidFill>
                  <a:srgbClr val="FFE5E5"/>
                </a:solidFill>
              </a:rPr>
              <a:t>HEEBA</a:t>
            </a:r>
            <a:r>
              <a:rPr sz="2800" lang="en-US">
                <a:solidFill>
                  <a:srgbClr val="FFE5E5"/>
                </a:solidFill>
              </a:rPr>
              <a:t>.</a:t>
            </a:r>
            <a:r>
              <a:rPr sz="2800" lang="en-US">
                <a:solidFill>
                  <a:srgbClr val="FFE5E5"/>
                </a:solidFill>
              </a:rPr>
              <a:t> </a:t>
            </a:r>
            <a:r>
              <a:rPr sz="2800" lang="en-US">
                <a:solidFill>
                  <a:srgbClr val="FFE5E5"/>
                </a:solidFill>
              </a:rPr>
              <a:t>S</a:t>
            </a:r>
            <a:r>
              <a:rPr sz="2800" lang="en-IN">
                <a:solidFill>
                  <a:srgbClr val="FFE5E5"/>
                </a:solidFill>
              </a:rPr>
              <a:t>                                                                                                            ASSISTANT PROFESSOR, 
                                                                                                                   DEPT OF OBG</a:t>
            </a:r>
            <a:endParaRPr sz="2800" lang="en-IN">
              <a:solidFill>
                <a:srgbClr val="FFE5E5"/>
              </a:solidFill>
            </a:endParaRP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12" name="Title 1"/>
          <p:cNvSpPr>
            <a:spLocks noGrp="1"/>
          </p:cNvSpPr>
          <p:nvPr>
            <p:ph type="title"/>
          </p:nvPr>
        </p:nvSpPr>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
            </a:r>
            <a:b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br>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Gestational sac</a:t>
            </a:r>
            <a:b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b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55" name="Picture 5" descr="E:\3 rd bhms\OBG\unnamed.jpg"/>
          <p:cNvPicPr>
            <a:picLocks noChangeAspect="1" noChangeArrowheads="1"/>
          </p:cNvPicPr>
          <p:nvPr/>
        </p:nvPicPr>
        <p:blipFill>
          <a:blip xmlns:r="http://schemas.openxmlformats.org/officeDocument/2006/relationships" r:embed="rId1"/>
          <a:srcRect/>
          <a:stretch>
            <a:fillRect/>
          </a:stretch>
        </p:blipFill>
        <p:spPr bwMode="auto">
          <a:xfrm>
            <a:off x="457200" y="1752600"/>
            <a:ext cx="6553200" cy="4466928"/>
          </a:xfrm>
          <a:prstGeom prst="rect"/>
          <a:noFill/>
        </p:spPr>
      </p:pic>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13" name="Title 1"/>
          <p:cNvSpPr>
            <a:spLocks noGrp="1"/>
          </p:cNvSpPr>
          <p:nvPr>
            <p:ph type="title"/>
          </p:nvPr>
        </p:nvSpPr>
        <p:spPr/>
        <p:txBody>
          <a:bodyPr>
            <a:noAutofit/>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
            </a:r>
            <a:b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br>
            <a: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Presence of yolk sac or fetal pole with gestational sac confirms pregnancy</a:t>
            </a:r>
            <a:b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br>
            <a:endParaRPr cap="all" dirty="0" sz="320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14" name="Content Placeholder 2"/>
          <p:cNvSpPr>
            <a:spLocks noGrp="1"/>
          </p:cNvSpPr>
          <p:nvPr>
            <p:ph idx="1"/>
          </p:nvPr>
        </p:nvSpPr>
        <p:spPr/>
        <p:txBody>
          <a:bodyPr/>
          <a:p>
            <a:endParaRPr dirty="0" lang="en-US" smtClean="0"/>
          </a:p>
          <a:p>
            <a:endParaRPr dirty="0" lang="en-US" smtClean="0"/>
          </a:p>
          <a:p>
            <a:endParaRPr dirty="0" lang="en-US" smtClean="0"/>
          </a:p>
          <a:p>
            <a:endParaRPr dirty="0" lang="en-US"/>
          </a:p>
        </p:txBody>
      </p:sp>
      <p:pic>
        <p:nvPicPr>
          <p:cNvPr id="2097156" name="Picture 5" descr="E:\New folder (2)\Trans-vaginal-ultrasound-image-showing-yolk-sac-and-fetal-pole.png"/>
          <p:cNvPicPr>
            <a:picLocks noChangeAspect="1" noChangeArrowheads="1"/>
          </p:cNvPicPr>
          <p:nvPr/>
        </p:nvPicPr>
        <p:blipFill>
          <a:blip xmlns:r="http://schemas.openxmlformats.org/officeDocument/2006/relationships" r:embed="rId1"/>
          <a:srcRect/>
          <a:stretch>
            <a:fillRect/>
          </a:stretch>
        </p:blipFill>
        <p:spPr bwMode="auto">
          <a:xfrm>
            <a:off x="914400" y="1524000"/>
            <a:ext cx="6858000" cy="5060463"/>
          </a:xfrm>
          <a:prstGeom prst="rect"/>
          <a:ln>
            <a:noFill/>
          </a:ln>
          <a:effectLst>
            <a:softEdge rad="112500"/>
          </a:effectLst>
        </p:spPr>
      </p:pic>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15" name="Title 1"/>
          <p:cNvSpPr>
            <a:spLocks noGrp="1"/>
          </p:cNvSpPr>
          <p:nvPr>
            <p:ph type="title"/>
          </p:nvPr>
        </p:nvSpPr>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err="1"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Pseudogestational</a:t>
            </a:r>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 sac or </a:t>
            </a:r>
            <a:r>
              <a:rPr cap="all" dirty="0" lang="en-US" err="1"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pseudosac</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57" name="Picture 2" descr="E:\New folder (2)\download.jpg"/>
          <p:cNvPicPr>
            <a:picLocks noChangeAspect="1" noGrp="1" noChangeArrowheads="1"/>
          </p:cNvPicPr>
          <p:nvPr>
            <p:ph idx="1"/>
          </p:nvPr>
        </p:nvPicPr>
        <p:blipFill>
          <a:blip xmlns:r="http://schemas.openxmlformats.org/officeDocument/2006/relationships" r:embed="rId1"/>
          <a:srcRect/>
          <a:stretch>
            <a:fillRect/>
          </a:stretch>
        </p:blipFill>
        <p:spPr bwMode="auto">
          <a:xfrm>
            <a:off x="914400" y="1676400"/>
            <a:ext cx="7086600" cy="4715810"/>
          </a:xfrm>
          <a:prstGeom prst="rect"/>
          <a:noFill/>
        </p:spPr>
      </p:pic>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16"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Double </a:t>
            </a:r>
            <a:r>
              <a:rPr cap="all" dirty="0" lang="en-US" err="1"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decidual</a:t>
            </a:r>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 sac sign</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58" name="Picture 2" descr="E:\New folder (2)\5fa4018febcb53d652e915080bd82f_gallery.jpeg"/>
          <p:cNvPicPr>
            <a:picLocks noChangeAspect="1" noGrp="1" noChangeArrowheads="1"/>
          </p:cNvPicPr>
          <p:nvPr>
            <p:ph idx="1"/>
          </p:nvPr>
        </p:nvPicPr>
        <p:blipFill>
          <a:blip xmlns:r="http://schemas.openxmlformats.org/officeDocument/2006/relationships" r:embed="rId1"/>
          <a:srcRect/>
          <a:stretch>
            <a:fillRect/>
          </a:stretch>
        </p:blipFill>
        <p:spPr bwMode="auto">
          <a:xfrm>
            <a:off x="3886200" y="1981200"/>
            <a:ext cx="4903883" cy="3683460"/>
          </a:xfrm>
          <a:prstGeom prst="rect"/>
          <a:noFill/>
        </p:spPr>
      </p:pic>
      <p:sp>
        <p:nvSpPr>
          <p:cNvPr id="1048617" name="Rectangle 4"/>
          <p:cNvSpPr/>
          <p:nvPr/>
        </p:nvSpPr>
        <p:spPr>
          <a:xfrm>
            <a:off x="152400" y="1600200"/>
            <a:ext cx="3581400" cy="5262979"/>
          </a:xfrm>
          <a:prstGeom prst="rect"/>
        </p:spPr>
        <p:txBody>
          <a:bodyPr wrap="square">
            <a:spAutoFit/>
          </a:bodyPr>
          <a:p>
            <a:r>
              <a:rPr dirty="0" sz="2800" lang="en-US" smtClean="0">
                <a:latin typeface="Monotype Corsiva" pitchFamily="66" charset="0"/>
              </a:rPr>
              <a:t>The </a:t>
            </a:r>
            <a:r>
              <a:rPr b="1" dirty="0" sz="2800" lang="en-US" smtClean="0">
                <a:latin typeface="Monotype Corsiva" pitchFamily="66" charset="0"/>
              </a:rPr>
              <a:t>double </a:t>
            </a:r>
            <a:r>
              <a:rPr b="1" dirty="0" sz="2800" lang="en-US" err="1" smtClean="0">
                <a:latin typeface="Monotype Corsiva" pitchFamily="66" charset="0"/>
              </a:rPr>
              <a:t>decidual</a:t>
            </a:r>
            <a:r>
              <a:rPr b="1" dirty="0" sz="2800" lang="en-US" smtClean="0">
                <a:latin typeface="Monotype Corsiva" pitchFamily="66" charset="0"/>
              </a:rPr>
              <a:t> sac sign</a:t>
            </a:r>
            <a:r>
              <a:rPr dirty="0" sz="2800" lang="en-US" smtClean="0">
                <a:latin typeface="Monotype Corsiva" pitchFamily="66" charset="0"/>
              </a:rPr>
              <a:t> (DDSS) is a useful feature on early pregnancy ultrasound to confirm an early intrauterine pregnancy (IUP) when the yolk </a:t>
            </a:r>
            <a:r>
              <a:rPr b="1" dirty="0" sz="2800" lang="en-US" smtClean="0">
                <a:latin typeface="Monotype Corsiva" pitchFamily="66" charset="0"/>
              </a:rPr>
              <a:t>sac</a:t>
            </a:r>
            <a:r>
              <a:rPr dirty="0" sz="2800" lang="en-US" smtClean="0">
                <a:latin typeface="Monotype Corsiva" pitchFamily="66" charset="0"/>
              </a:rPr>
              <a:t> or embryo is still not visualized. ... Where the two adhere </a:t>
            </a:r>
            <a:r>
              <a:rPr b="1" dirty="0" sz="2800" lang="en-US" smtClean="0">
                <a:latin typeface="Monotype Corsiva" pitchFamily="66" charset="0"/>
              </a:rPr>
              <a:t>is the </a:t>
            </a:r>
            <a:r>
              <a:rPr b="1" dirty="0" sz="2800" lang="en-US" err="1" smtClean="0">
                <a:latin typeface="Monotype Corsiva" pitchFamily="66" charset="0"/>
              </a:rPr>
              <a:t>decidua</a:t>
            </a:r>
            <a:r>
              <a:rPr dirty="0" sz="2800" lang="en-US" smtClean="0">
                <a:latin typeface="Monotype Corsiva" pitchFamily="66" charset="0"/>
              </a:rPr>
              <a:t> </a:t>
            </a:r>
            <a:r>
              <a:rPr dirty="0" sz="2800" lang="en-US" err="1" smtClean="0">
                <a:latin typeface="Monotype Corsiva" pitchFamily="66" charset="0"/>
              </a:rPr>
              <a:t>basalis</a:t>
            </a:r>
            <a:r>
              <a:rPr dirty="0" sz="2800" lang="en-US" smtClean="0">
                <a:latin typeface="Monotype Corsiva" pitchFamily="66" charset="0"/>
              </a:rPr>
              <a:t>, and </a:t>
            </a:r>
            <a:r>
              <a:rPr b="1" dirty="0" sz="2800" lang="en-US" smtClean="0">
                <a:latin typeface="Monotype Corsiva" pitchFamily="66" charset="0"/>
              </a:rPr>
              <a:t>is the</a:t>
            </a:r>
            <a:r>
              <a:rPr dirty="0" sz="2800" lang="en-US" smtClean="0">
                <a:latin typeface="Monotype Corsiva" pitchFamily="66" charset="0"/>
              </a:rPr>
              <a:t> site of future placental formation.</a:t>
            </a:r>
            <a:endParaRPr dirty="0" sz="2800" lang="en-US">
              <a:latin typeface="Monotype Corsiva" pitchFamily="66" charset="0"/>
            </a:endParaRPr>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18"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err="1"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Intradecidual</a:t>
            </a:r>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 sign</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59" name="Picture 2" descr="E:\New folder (2)\download (1).jpg"/>
          <p:cNvPicPr>
            <a:picLocks noChangeAspect="1" noGrp="1" noChangeArrowheads="1"/>
          </p:cNvPicPr>
          <p:nvPr>
            <p:ph idx="1"/>
          </p:nvPr>
        </p:nvPicPr>
        <p:blipFill>
          <a:blip xmlns:r="http://schemas.openxmlformats.org/officeDocument/2006/relationships" r:embed="rId1"/>
          <a:srcRect/>
          <a:stretch>
            <a:fillRect/>
          </a:stretch>
        </p:blipFill>
        <p:spPr bwMode="auto">
          <a:xfrm>
            <a:off x="1524000" y="1516462"/>
            <a:ext cx="6629400" cy="5341538"/>
          </a:xfrm>
          <a:prstGeom prst="rect"/>
          <a:noFill/>
        </p:spPr>
      </p:pic>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19"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Double bleb sign</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60" name="Picture 2" descr="E:\New folder (2)\download (2).jpg"/>
          <p:cNvPicPr>
            <a:picLocks noChangeAspect="1" noGrp="1" noChangeArrowheads="1"/>
          </p:cNvPicPr>
          <p:nvPr>
            <p:ph idx="1"/>
          </p:nvPr>
        </p:nvPicPr>
        <p:blipFill>
          <a:blip xmlns:r="http://schemas.openxmlformats.org/officeDocument/2006/relationships" r:embed="rId1"/>
          <a:srcRect/>
          <a:stretch>
            <a:fillRect/>
          </a:stretch>
        </p:blipFill>
        <p:spPr bwMode="auto">
          <a:xfrm>
            <a:off x="3581400" y="1600200"/>
            <a:ext cx="5184648" cy="4114800"/>
          </a:xfrm>
          <a:prstGeom prst="rect"/>
          <a:noFill/>
        </p:spPr>
      </p:pic>
      <p:sp>
        <p:nvSpPr>
          <p:cNvPr id="1048620" name="Rectangle 4"/>
          <p:cNvSpPr/>
          <p:nvPr/>
        </p:nvSpPr>
        <p:spPr>
          <a:xfrm>
            <a:off x="228600" y="1752600"/>
            <a:ext cx="3276600" cy="5262979"/>
          </a:xfrm>
          <a:prstGeom prst="rect"/>
        </p:spPr>
        <p:txBody>
          <a:bodyPr wrap="square">
            <a:spAutoFit/>
          </a:bodyPr>
          <a:p>
            <a:r>
              <a:rPr dirty="0" sz="2800" lang="en-US" smtClean="0">
                <a:latin typeface="Monotype Corsiva" pitchFamily="66" charset="0"/>
              </a:rPr>
              <a:t>A </a:t>
            </a:r>
            <a:r>
              <a:rPr b="1" dirty="0" sz="2800" lang="en-US" smtClean="0">
                <a:latin typeface="Monotype Corsiva" pitchFamily="66" charset="0"/>
              </a:rPr>
              <a:t>double bleb sign</a:t>
            </a:r>
            <a:r>
              <a:rPr dirty="0" sz="2800" lang="en-US" smtClean="0">
                <a:latin typeface="Monotype Corsiva" pitchFamily="66" charset="0"/>
              </a:rPr>
              <a:t> is a </a:t>
            </a:r>
            <a:r>
              <a:rPr dirty="0" sz="2800" lang="en-US" err="1" smtClean="0">
                <a:latin typeface="Monotype Corsiva" pitchFamily="66" charset="0"/>
              </a:rPr>
              <a:t>sonographic</a:t>
            </a:r>
            <a:r>
              <a:rPr dirty="0" sz="2800" lang="en-US" smtClean="0">
                <a:latin typeface="Monotype Corsiva" pitchFamily="66" charset="0"/>
              </a:rPr>
              <a:t> feature where there is visualization of a gestational sac containing a yolk sac and amniotic sac giving an appearance of two small bubbles . The embryonic disc is located between the two bubbles.</a:t>
            </a:r>
            <a:endParaRPr dirty="0" sz="2800" lang="en-US">
              <a:latin typeface="Monotype Corsiva" pitchFamily="66" charset="0"/>
            </a:endParaRPr>
          </a:p>
        </p:txBody>
      </p: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21" name="Title 1"/>
          <p:cNvSpPr>
            <a:spLocks noGrp="1"/>
          </p:cNvSpPr>
          <p:nvPr>
            <p:ph type="title"/>
          </p:nvPr>
        </p:nvSpPr>
        <p:spPr>
          <a:xfrm>
            <a:off x="457200" y="228600"/>
            <a:ext cx="8229600" cy="1252728"/>
          </a:xfrm>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sz="48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
            </a:r>
            <a:br>
              <a:rPr cap="all" dirty="0" sz="48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r>
              <a:rPr cap="all" dirty="0" sz="40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assessment of suspected  early  pregnancy  failure:</a:t>
            </a:r>
            <a:br>
              <a:rPr cap="all" dirty="0" sz="40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endParaRPr cap="all" dirty="0" sz="400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61" name="Picture 2" descr="E:\New folder (2)\78692ddd71119018215c2189058eb0_gallery.jpg"/>
          <p:cNvPicPr>
            <a:picLocks noChangeAspect="1" noGrp="1" noChangeArrowheads="1"/>
          </p:cNvPicPr>
          <p:nvPr>
            <p:ph idx="1"/>
          </p:nvPr>
        </p:nvPicPr>
        <p:blipFill>
          <a:blip xmlns:r="http://schemas.openxmlformats.org/officeDocument/2006/relationships" r:embed="rId1"/>
          <a:srcRect/>
          <a:stretch>
            <a:fillRect/>
          </a:stretch>
        </p:blipFill>
        <p:spPr bwMode="auto">
          <a:xfrm>
            <a:off x="990600" y="1676400"/>
            <a:ext cx="5886832" cy="4648200"/>
          </a:xfrm>
          <a:prstGeom prst="rect"/>
          <a:noFill/>
        </p:spPr>
      </p:pic>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22" name="Title 1"/>
          <p:cNvSpPr>
            <a:spLocks noGrp="1"/>
          </p:cNvSpPr>
          <p:nvPr>
            <p:ph type="title"/>
          </p:nvPr>
        </p:nvSpPr>
        <p:spPr/>
        <p:txBody>
          <a:bodyPr>
            <a:noAutofit/>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sz="36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
            </a:r>
            <a:br>
              <a:rPr cap="all" dirty="0" sz="36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r>
              <a:rPr cap="all" dirty="0" sz="36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assessment of suspected ectopic pregnancy:</a:t>
            </a:r>
            <a:br>
              <a:rPr cap="all" dirty="0" sz="36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endParaRPr cap="all" dirty="0" sz="360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62" name="Picture 2" descr="E:\New folder (2)\download (3).jpg"/>
          <p:cNvPicPr>
            <a:picLocks noChangeAspect="1" noGrp="1" noChangeArrowheads="1"/>
          </p:cNvPicPr>
          <p:nvPr>
            <p:ph idx="1"/>
          </p:nvPr>
        </p:nvPicPr>
        <p:blipFill>
          <a:blip xmlns:r="http://schemas.openxmlformats.org/officeDocument/2006/relationships" r:embed="rId1"/>
          <a:srcRect/>
          <a:stretch>
            <a:fillRect/>
          </a:stretch>
        </p:blipFill>
        <p:spPr bwMode="auto">
          <a:xfrm>
            <a:off x="457200" y="1752600"/>
            <a:ext cx="7467600" cy="4343400"/>
          </a:xfrm>
          <a:prstGeom prst="rect"/>
          <a:noFill/>
        </p:spPr>
      </p:pic>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23" name="Title 1"/>
          <p:cNvSpPr>
            <a:spLocks noGrp="1"/>
          </p:cNvSpPr>
          <p:nvPr>
            <p:ph type="title"/>
          </p:nvPr>
        </p:nvSpPr>
        <p:spPr/>
        <p:txBody>
          <a:bodyPr>
            <a:noAutofit/>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
            </a:r>
            <a:b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Antenatal screening for </a:t>
            </a:r>
            <a:r>
              <a:rPr cap="all" dirty="0" sz="3200" lang="en-US" err="1"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aneuploidy</a:t>
            </a:r>
            <a: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 </a:t>
            </a:r>
            <a:b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a:t>
            </a:r>
            <a:r>
              <a:rPr cap="all" dirty="0" sz="3200" lang="en-US" err="1"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nuchal</a:t>
            </a:r>
            <a: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 </a:t>
            </a:r>
            <a:r>
              <a:rPr cap="all" dirty="0" sz="3200" lang="en-US" err="1"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lucency</a:t>
            </a:r>
            <a: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 measurement)</a:t>
            </a:r>
            <a:br>
              <a:rPr cap="all" dirty="0" sz="32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endParaRPr cap="all" dirty="0" sz="320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63" name="Content Placeholder 3"/>
          <p:cNvPicPr>
            <a:picLocks noGrp="1"/>
          </p:cNvPicPr>
          <p:nvPr>
            <p:ph idx="1"/>
          </p:nvPr>
        </p:nvPicPr>
        <p:blipFill>
          <a:blip xmlns:r="http://schemas.openxmlformats.org/officeDocument/2006/relationships" r:embed="rId1"/>
          <a:stretch>
            <a:fillRect/>
          </a:stretch>
        </p:blipFill>
        <p:spPr>
          <a:xfrm>
            <a:off x="457200" y="1840693"/>
            <a:ext cx="8229600" cy="4494239"/>
          </a:xfrm>
          <a:prstGeom prst="rect"/>
        </p:spPr>
      </p:pic>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24" name="Title 1"/>
          <p:cNvSpPr>
            <a:spLocks noGrp="1"/>
          </p:cNvSpPr>
          <p:nvPr>
            <p:ph type="title"/>
          </p:nvPr>
        </p:nvSpPr>
        <p:spPr/>
        <p:txBody>
          <a:bodyPr>
            <a:normAutofit fontScale="90000"/>
          </a:bodyPr>
          <a:p>
            <a:r>
              <a:rPr dirty="0" lang="en-US" smtClean="0"/>
              <a:t>Second trimester ultrasound</a:t>
            </a:r>
            <a:br>
              <a:rPr dirty="0" lang="en-US" smtClean="0"/>
            </a:br>
            <a:endParaRPr dirty="0" lang="en-US"/>
          </a:p>
        </p:txBody>
      </p:sp>
      <p:sp>
        <p:nvSpPr>
          <p:cNvPr id="1048625" name="Content Placeholder 2"/>
          <p:cNvSpPr>
            <a:spLocks noGrp="1"/>
          </p:cNvSpPr>
          <p:nvPr>
            <p:ph idx="1"/>
          </p:nvPr>
        </p:nvSpPr>
        <p:spPr>
          <a:xfrm>
            <a:off x="457200" y="1447801"/>
            <a:ext cx="4648200" cy="4953000"/>
          </a:xfrm>
        </p:spPr>
        <p:txBody>
          <a:bodyPr>
            <a:normAutofit fontScale="95833" lnSpcReduction="20000"/>
          </a:bodyPr>
          <a:p>
            <a:r>
              <a:rPr dirty="0" lang="en-US" smtClean="0">
                <a:latin typeface="Monotype Corsiva" pitchFamily="66" charset="0"/>
              </a:rPr>
              <a:t>fetal biometry</a:t>
            </a:r>
          </a:p>
          <a:p>
            <a:pPr lvl="1"/>
            <a:r>
              <a:rPr dirty="0" lang="en-US" smtClean="0">
                <a:latin typeface="Monotype Corsiva" pitchFamily="66" charset="0"/>
              </a:rPr>
              <a:t>basic biometry</a:t>
            </a:r>
          </a:p>
          <a:p>
            <a:pPr lvl="2"/>
            <a:r>
              <a:rPr dirty="0" lang="en-US" err="1" smtClean="0">
                <a:latin typeface="Monotype Corsiva" pitchFamily="66" charset="0"/>
              </a:rPr>
              <a:t>biparietal</a:t>
            </a:r>
            <a:r>
              <a:rPr dirty="0" lang="en-US" smtClean="0">
                <a:latin typeface="Monotype Corsiva" pitchFamily="66" charset="0"/>
              </a:rPr>
              <a:t> diameter (BPD)</a:t>
            </a:r>
          </a:p>
          <a:p>
            <a:pPr lvl="2"/>
            <a:r>
              <a:rPr dirty="0" lang="en-US" smtClean="0">
                <a:latin typeface="Monotype Corsiva" pitchFamily="66" charset="0"/>
              </a:rPr>
              <a:t>head circumference (HC)</a:t>
            </a:r>
          </a:p>
          <a:p>
            <a:pPr lvl="2"/>
            <a:r>
              <a:rPr dirty="0" lang="en-US" smtClean="0">
                <a:latin typeface="Monotype Corsiva" pitchFamily="66" charset="0"/>
              </a:rPr>
              <a:t>abdominal circumference (AC)</a:t>
            </a:r>
          </a:p>
          <a:p>
            <a:pPr lvl="2"/>
            <a:r>
              <a:rPr dirty="0" lang="en-US" smtClean="0">
                <a:latin typeface="Monotype Corsiva" pitchFamily="66" charset="0"/>
              </a:rPr>
              <a:t>femur length (FL)</a:t>
            </a:r>
          </a:p>
          <a:p>
            <a:pPr lvl="2"/>
            <a:endParaRPr dirty="0" lang="en-US" smtClean="0">
              <a:latin typeface="Monotype Corsiva" pitchFamily="66" charset="0"/>
            </a:endParaRPr>
          </a:p>
          <a:p>
            <a:r>
              <a:rPr dirty="0" lang="en-US" smtClean="0">
                <a:latin typeface="Monotype Corsiva" pitchFamily="66" charset="0"/>
              </a:rPr>
              <a:t>fetal morphology assessment</a:t>
            </a:r>
          </a:p>
          <a:p>
            <a:pPr lvl="1"/>
            <a:r>
              <a:rPr dirty="0" lang="en-US" smtClean="0">
                <a:latin typeface="Monotype Corsiva" pitchFamily="66" charset="0"/>
              </a:rPr>
              <a:t>fetal echocardiography views</a:t>
            </a:r>
          </a:p>
        </p:txBody>
      </p:sp>
      <p:pic>
        <p:nvPicPr>
          <p:cNvPr id="2097164" name="Picture 2" descr="E:\New folder (2)\2a205e37e8d89227d4e907a9131c55_gallery.jpg"/>
          <p:cNvPicPr>
            <a:picLocks noChangeAspect="1" noChangeArrowheads="1"/>
          </p:cNvPicPr>
          <p:nvPr/>
        </p:nvPicPr>
        <p:blipFill>
          <a:blip xmlns:r="http://schemas.openxmlformats.org/officeDocument/2006/relationships" r:embed="rId1"/>
          <a:srcRect/>
          <a:stretch>
            <a:fillRect/>
          </a:stretch>
        </p:blipFill>
        <p:spPr bwMode="auto">
          <a:xfrm>
            <a:off x="5181600" y="1447800"/>
            <a:ext cx="3263900" cy="2473770"/>
          </a:xfrm>
          <a:prstGeom prst="rect"/>
          <a:noFill/>
        </p:spPr>
      </p:pic>
      <p:pic>
        <p:nvPicPr>
          <p:cNvPr id="2097165" name="Picture 3" descr="E:\New folder (2)\Normal-first-trimester-anatomic-features-of-the-fetal-brain-face-and-neck-as-depicted-by.png"/>
          <p:cNvPicPr>
            <a:picLocks noChangeAspect="1" noChangeArrowheads="1"/>
          </p:cNvPicPr>
          <p:nvPr/>
        </p:nvPicPr>
        <p:blipFill>
          <a:blip xmlns:r="http://schemas.openxmlformats.org/officeDocument/2006/relationships" r:embed="rId2"/>
          <a:srcRect/>
          <a:stretch>
            <a:fillRect/>
          </a:stretch>
        </p:blipFill>
        <p:spPr bwMode="auto">
          <a:xfrm>
            <a:off x="5257800" y="4114800"/>
            <a:ext cx="3726180" cy="2743200"/>
          </a:xfrm>
          <a:prstGeom prst="rect"/>
          <a:noFill/>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596"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Introduction:</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597" name="Content Placeholder 2"/>
          <p:cNvSpPr>
            <a:spLocks noGrp="1"/>
          </p:cNvSpPr>
          <p:nvPr>
            <p:ph idx="1"/>
          </p:nvPr>
        </p:nvSpPr>
        <p:spPr/>
        <p:txBody>
          <a:bodyPr/>
          <a:p>
            <a:r>
              <a:rPr dirty="0" lang="en-US" smtClean="0">
                <a:latin typeface="Monotype Corsiva" pitchFamily="66" charset="0"/>
              </a:rPr>
              <a:t>During the past century, imaging of the pregnant patient has been performed with radiography, </a:t>
            </a:r>
            <a:r>
              <a:rPr dirty="0" lang="en-US" err="1" smtClean="0">
                <a:latin typeface="Monotype Corsiva" pitchFamily="66" charset="0"/>
              </a:rPr>
              <a:t>scintigraphy</a:t>
            </a:r>
            <a:r>
              <a:rPr dirty="0" lang="en-US" smtClean="0">
                <a:latin typeface="Monotype Corsiva" pitchFamily="66" charset="0"/>
              </a:rPr>
              <a:t>, computed tomography, magnetic resonance imaging, and </a:t>
            </a:r>
            <a:r>
              <a:rPr dirty="0" lang="en-US" err="1" smtClean="0">
                <a:latin typeface="Monotype Corsiva" pitchFamily="66" charset="0"/>
              </a:rPr>
              <a:t>ultrasonography</a:t>
            </a:r>
            <a:r>
              <a:rPr dirty="0" lang="en-US" smtClean="0">
                <a:latin typeface="Monotype Corsiva" pitchFamily="66" charset="0"/>
              </a:rPr>
              <a:t> (US). US imaging has emerged as the primary imaging modality, because it provides real-time images at relatively low cost without the use of ionizing radiation.</a:t>
            </a:r>
            <a:endParaRPr dirty="0" lang="en-US">
              <a:latin typeface="Monotype Corsiva" pitchFamily="66" charset="0"/>
            </a:endParaRPr>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26" name="Content Placeholder 2"/>
          <p:cNvSpPr>
            <a:spLocks noGrp="1"/>
          </p:cNvSpPr>
          <p:nvPr>
            <p:ph idx="1"/>
          </p:nvPr>
        </p:nvSpPr>
        <p:spPr>
          <a:xfrm>
            <a:off x="533400" y="1600200"/>
            <a:ext cx="4267200" cy="5257800"/>
          </a:xfrm>
        </p:spPr>
        <p:txBody>
          <a:bodyPr>
            <a:noAutofit/>
          </a:bodyPr>
          <a:p>
            <a:r>
              <a:rPr dirty="0" sz="2400" lang="en-US" smtClean="0">
                <a:latin typeface="Monotype Corsiva" pitchFamily="66" charset="0"/>
              </a:rPr>
              <a:t>soft markers</a:t>
            </a:r>
          </a:p>
          <a:p>
            <a:pPr lvl="1"/>
            <a:r>
              <a:rPr dirty="0" sz="2400" lang="en-US" err="1" smtClean="0">
                <a:latin typeface="Monotype Corsiva" pitchFamily="66" charset="0"/>
              </a:rPr>
              <a:t>nuchal</a:t>
            </a:r>
            <a:r>
              <a:rPr dirty="0" sz="2400" lang="en-US" smtClean="0">
                <a:latin typeface="Monotype Corsiva" pitchFamily="66" charset="0"/>
              </a:rPr>
              <a:t> fold thickness</a:t>
            </a:r>
          </a:p>
          <a:p>
            <a:pPr lvl="1"/>
            <a:r>
              <a:rPr dirty="0" sz="2400" lang="en-US" err="1" smtClean="0">
                <a:latin typeface="Monotype Corsiva" pitchFamily="66" charset="0"/>
              </a:rPr>
              <a:t>ventriculomegaly</a:t>
            </a:r>
            <a:endParaRPr dirty="0" sz="2400" lang="en-US" smtClean="0">
              <a:latin typeface="Monotype Corsiva" pitchFamily="66" charset="0"/>
            </a:endParaRPr>
          </a:p>
          <a:p>
            <a:pPr lvl="1"/>
            <a:r>
              <a:rPr dirty="0" sz="2400" lang="en-US" smtClean="0">
                <a:latin typeface="Monotype Corsiva" pitchFamily="66" charset="0"/>
              </a:rPr>
              <a:t>absent nasal bone</a:t>
            </a:r>
          </a:p>
          <a:p>
            <a:pPr lvl="2"/>
            <a:r>
              <a:rPr dirty="0" sz="2000" lang="en-US" err="1" smtClean="0">
                <a:latin typeface="Monotype Corsiva" pitchFamily="66" charset="0"/>
              </a:rPr>
              <a:t>hypoplastic</a:t>
            </a:r>
            <a:r>
              <a:rPr dirty="0" sz="2000" lang="en-US" smtClean="0">
                <a:latin typeface="Monotype Corsiva" pitchFamily="66" charset="0"/>
              </a:rPr>
              <a:t> nasal bone</a:t>
            </a:r>
          </a:p>
          <a:p>
            <a:pPr lvl="1"/>
            <a:r>
              <a:rPr dirty="0" sz="2400" lang="en-US" err="1" smtClean="0">
                <a:latin typeface="Monotype Corsiva" pitchFamily="66" charset="0"/>
              </a:rPr>
              <a:t>echogenic</a:t>
            </a:r>
            <a:r>
              <a:rPr dirty="0" sz="2400" lang="en-US" smtClean="0">
                <a:latin typeface="Monotype Corsiva" pitchFamily="66" charset="0"/>
              </a:rPr>
              <a:t> </a:t>
            </a:r>
            <a:r>
              <a:rPr dirty="0" sz="2400" lang="en-US" err="1" smtClean="0">
                <a:latin typeface="Monotype Corsiva" pitchFamily="66" charset="0"/>
              </a:rPr>
              <a:t>intracardiac</a:t>
            </a:r>
            <a:r>
              <a:rPr dirty="0" sz="2400" lang="en-US" smtClean="0">
                <a:latin typeface="Monotype Corsiva" pitchFamily="66" charset="0"/>
              </a:rPr>
              <a:t> focus</a:t>
            </a:r>
          </a:p>
          <a:p>
            <a:pPr lvl="1"/>
            <a:r>
              <a:rPr dirty="0" sz="2400" lang="en-US" smtClean="0">
                <a:latin typeface="Monotype Corsiva" pitchFamily="66" charset="0"/>
              </a:rPr>
              <a:t>choroid plexus cysts</a:t>
            </a:r>
          </a:p>
          <a:p>
            <a:pPr lvl="1"/>
            <a:r>
              <a:rPr dirty="0" sz="2400" lang="en-US" err="1" smtClean="0">
                <a:latin typeface="Monotype Corsiva" pitchFamily="66" charset="0"/>
              </a:rPr>
              <a:t>echogenic</a:t>
            </a:r>
            <a:r>
              <a:rPr dirty="0" sz="2400" lang="en-US" smtClean="0">
                <a:latin typeface="Monotype Corsiva" pitchFamily="66" charset="0"/>
              </a:rPr>
              <a:t> bowel</a:t>
            </a:r>
          </a:p>
          <a:p>
            <a:pPr lvl="1"/>
            <a:r>
              <a:rPr dirty="0" sz="2400" lang="en-US" smtClean="0">
                <a:latin typeface="Monotype Corsiva" pitchFamily="66" charset="0"/>
              </a:rPr>
              <a:t>aberrant right </a:t>
            </a:r>
            <a:r>
              <a:rPr dirty="0" sz="2400" lang="en-US" err="1" smtClean="0">
                <a:latin typeface="Monotype Corsiva" pitchFamily="66" charset="0"/>
              </a:rPr>
              <a:t>sublavian</a:t>
            </a:r>
            <a:r>
              <a:rPr dirty="0" sz="2400" lang="en-US" smtClean="0">
                <a:latin typeface="Monotype Corsiva" pitchFamily="66" charset="0"/>
              </a:rPr>
              <a:t> artery</a:t>
            </a:r>
          </a:p>
          <a:p>
            <a:r>
              <a:rPr dirty="0" sz="2400" lang="en-US" smtClean="0">
                <a:latin typeface="Monotype Corsiva" pitchFamily="66" charset="0"/>
              </a:rPr>
              <a:t>placenta</a:t>
            </a:r>
          </a:p>
          <a:p>
            <a:pPr lvl="1"/>
            <a:r>
              <a:rPr dirty="0" sz="2400" lang="en-US" smtClean="0">
                <a:latin typeface="Monotype Corsiva" pitchFamily="66" charset="0"/>
              </a:rPr>
              <a:t>low lying placenta</a:t>
            </a:r>
          </a:p>
          <a:p>
            <a:pPr lvl="1"/>
            <a:r>
              <a:rPr dirty="0" sz="2400" lang="en-US" smtClean="0">
                <a:latin typeface="Monotype Corsiva" pitchFamily="66" charset="0"/>
              </a:rPr>
              <a:t>placental abruption</a:t>
            </a:r>
          </a:p>
          <a:p>
            <a:endParaRPr dirty="0" sz="2400" lang="en-US" smtClean="0">
              <a:latin typeface="Monotype Corsiva" pitchFamily="66" charset="0"/>
            </a:endParaRPr>
          </a:p>
          <a:p>
            <a:endParaRPr dirty="0" sz="2400" lang="en-US"/>
          </a:p>
        </p:txBody>
      </p:sp>
      <p:pic>
        <p:nvPicPr>
          <p:cNvPr id="2097166" name="Picture 2" descr="E:\New folder (2)\1fetal-genetic-ultrasound-dr-ahmed-esawy-28-638.jpg"/>
          <p:cNvPicPr>
            <a:picLocks noChangeAspect="1" noChangeArrowheads="1"/>
          </p:cNvPicPr>
          <p:nvPr/>
        </p:nvPicPr>
        <p:blipFill>
          <a:blip xmlns:r="http://schemas.openxmlformats.org/officeDocument/2006/relationships" r:embed="rId1"/>
          <a:srcRect/>
          <a:stretch>
            <a:fillRect/>
          </a:stretch>
        </p:blipFill>
        <p:spPr bwMode="auto">
          <a:xfrm>
            <a:off x="4800600" y="1752600"/>
            <a:ext cx="3876675" cy="2910544"/>
          </a:xfrm>
          <a:prstGeom prst="rect"/>
          <a:noFill/>
        </p:spPr>
      </p:pic>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27"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err="1"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ventriculomegaly</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67" name="Picture 2" descr="E:\New folder (2)\1-Ventriculomegaly-noted-at-second-trimester-ultrasound.png"/>
          <p:cNvPicPr>
            <a:picLocks noChangeAspect="1" noGrp="1" noChangeArrowheads="1"/>
          </p:cNvPicPr>
          <p:nvPr>
            <p:ph idx="1"/>
          </p:nvPr>
        </p:nvPicPr>
        <p:blipFill>
          <a:blip xmlns:r="http://schemas.openxmlformats.org/officeDocument/2006/relationships" r:embed="rId1"/>
          <a:srcRect/>
          <a:stretch>
            <a:fillRect/>
          </a:stretch>
        </p:blipFill>
        <p:spPr bwMode="auto">
          <a:xfrm>
            <a:off x="1219200" y="1828800"/>
            <a:ext cx="6499304" cy="4625975"/>
          </a:xfrm>
          <a:prstGeom prst="rect"/>
          <a:noFill/>
        </p:spPr>
      </p:pic>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28" name="Title 1"/>
          <p:cNvSpPr>
            <a:spLocks noGrp="1"/>
          </p:cNvSpPr>
          <p:nvPr>
            <p:ph type="title"/>
          </p:nvPr>
        </p:nvSpPr>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pPr algn="l" lvl="1" rtl="0">
              <a:spcBef>
                <a:spcPct val="0"/>
              </a:spcBef>
            </a:pPr>
            <a:r>
              <a:rPr b="1" cap="all" dirty="0" sz="67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Absent  nasal  bone</a:t>
            </a:r>
            <a:r>
              <a:rPr b="1" cap="all" dirty="0" sz="36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
            </a:r>
            <a:br>
              <a:rPr b="1" cap="all" dirty="0" sz="36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endParaRPr b="1" cap="all" dirty="0" sz="360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68" name="Picture 2" descr="E:\New folder (2)\A-midsagittal-section-of-a-12-week-fetus-demonstrating-an-absent-nasal-bone-The-nasal.png"/>
          <p:cNvPicPr>
            <a:picLocks noChangeAspect="1" noGrp="1" noChangeArrowheads="1"/>
          </p:cNvPicPr>
          <p:nvPr>
            <p:ph idx="1"/>
          </p:nvPr>
        </p:nvPicPr>
        <p:blipFill>
          <a:blip xmlns:r="http://schemas.openxmlformats.org/officeDocument/2006/relationships" r:embed="rId1"/>
          <a:srcRect/>
          <a:stretch>
            <a:fillRect/>
          </a:stretch>
        </p:blipFill>
        <p:spPr bwMode="auto">
          <a:xfrm>
            <a:off x="1447800" y="1752600"/>
            <a:ext cx="5791200" cy="4799337"/>
          </a:xfrm>
          <a:prstGeom prst="rect"/>
          <a:noFill/>
        </p:spPr>
      </p:pic>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29" name="Title 1"/>
          <p:cNvSpPr>
            <a:spLocks noGrp="1"/>
          </p:cNvSpPr>
          <p:nvPr>
            <p:ph type="title"/>
          </p:nvPr>
        </p:nvSpPr>
        <p:spPr/>
        <p:txBody>
          <a:bodyPr>
            <a:noAutofit/>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pPr algn="l" lvl="1" rtl="0">
              <a:spcBef>
                <a:spcPct val="0"/>
              </a:spcBef>
            </a:pPr>
            <a:r>
              <a:rPr b="1" cap="all" dirty="0" sz="54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
            </a:r>
            <a:br>
              <a:rPr b="1" cap="all" dirty="0" sz="54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r>
              <a:rPr b="1" cap="all" dirty="0" sz="54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placental abruption</a:t>
            </a:r>
            <a:br>
              <a:rPr b="1" cap="all" dirty="0" sz="54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endParaRPr b="1" cap="all" dirty="0" sz="540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69" name="Picture 2" descr="E:\New folder (2)\12placenta-imaging-dr-ahmed-esawy-21-638.jpg"/>
          <p:cNvPicPr>
            <a:picLocks noChangeAspect="1" noGrp="1" noChangeArrowheads="1"/>
          </p:cNvPicPr>
          <p:nvPr>
            <p:ph idx="1"/>
          </p:nvPr>
        </p:nvPicPr>
        <p:blipFill>
          <a:blip xmlns:r="http://schemas.openxmlformats.org/officeDocument/2006/relationships" r:embed="rId1"/>
          <a:srcRect t="28704" r="50000" b="16182"/>
          <a:stretch>
            <a:fillRect/>
          </a:stretch>
        </p:blipFill>
        <p:spPr bwMode="auto">
          <a:xfrm>
            <a:off x="1219200" y="1600199"/>
            <a:ext cx="5867400" cy="4855779"/>
          </a:xfrm>
          <a:prstGeom prst="rect"/>
          <a:noFill/>
        </p:spPr>
      </p:pic>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30" name="Title 1"/>
          <p:cNvSpPr>
            <a:spLocks noGrp="1"/>
          </p:cNvSpPr>
          <p:nvPr>
            <p:ph type="title"/>
          </p:nvPr>
        </p:nvSpPr>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Indications of second and third trimester </a:t>
            </a:r>
            <a:r>
              <a:rPr cap="all" dirty="0" lang="en-US" err="1"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usg</a:t>
            </a:r>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31" name="Content Placeholder 2"/>
          <p:cNvSpPr>
            <a:spLocks noGrp="1"/>
          </p:cNvSpPr>
          <p:nvPr>
            <p:ph idx="1"/>
          </p:nvPr>
        </p:nvSpPr>
        <p:spPr>
          <a:xfrm>
            <a:off x="228600" y="1524000"/>
            <a:ext cx="8534400" cy="5105400"/>
          </a:xfrm>
        </p:spPr>
        <p:txBody>
          <a:bodyPr numCol="2">
            <a:noAutofit/>
          </a:bodyPr>
          <a:p>
            <a:pPr indent="-514350" marL="514350">
              <a:buFont typeface="+mj-lt"/>
              <a:buAutoNum type="arabicPeriod"/>
            </a:pPr>
            <a:r>
              <a:rPr dirty="0" lang="en-US" smtClean="0">
                <a:latin typeface="Monotype Corsiva" pitchFamily="66" charset="0"/>
              </a:rPr>
              <a:t>Gestational age</a:t>
            </a:r>
          </a:p>
          <a:p>
            <a:pPr indent="-514350" marL="514350">
              <a:buFont typeface="+mj-lt"/>
              <a:buAutoNum type="arabicPeriod"/>
            </a:pPr>
            <a:r>
              <a:rPr dirty="0" lang="en-US" smtClean="0">
                <a:latin typeface="Monotype Corsiva" pitchFamily="66" charset="0"/>
              </a:rPr>
              <a:t>Cervical insufficiency</a:t>
            </a:r>
          </a:p>
          <a:p>
            <a:pPr indent="-514350" marL="514350">
              <a:buFont typeface="+mj-lt"/>
              <a:buAutoNum type="arabicPeriod"/>
            </a:pPr>
            <a:r>
              <a:rPr dirty="0" lang="en-US" smtClean="0">
                <a:latin typeface="Monotype Corsiva" pitchFamily="66" charset="0"/>
              </a:rPr>
              <a:t>Suspected multiple pregnancy</a:t>
            </a:r>
          </a:p>
          <a:p>
            <a:pPr indent="-514350" marL="514350">
              <a:buFont typeface="+mj-lt"/>
              <a:buAutoNum type="arabicPeriod"/>
            </a:pPr>
            <a:r>
              <a:rPr dirty="0" lang="en-US" smtClean="0">
                <a:latin typeface="Monotype Corsiva" pitchFamily="66" charset="0"/>
              </a:rPr>
              <a:t>Liquor volume</a:t>
            </a:r>
          </a:p>
          <a:p>
            <a:pPr indent="-514350" marL="514350">
              <a:buFont typeface="+mj-lt"/>
              <a:buAutoNum type="arabicPeriod"/>
            </a:pPr>
            <a:r>
              <a:rPr dirty="0" lang="en-US" smtClean="0">
                <a:latin typeface="Monotype Corsiva" pitchFamily="66" charset="0"/>
              </a:rPr>
              <a:t>Placenta </a:t>
            </a:r>
            <a:r>
              <a:rPr dirty="0" lang="en-US" err="1" smtClean="0">
                <a:latin typeface="Monotype Corsiva" pitchFamily="66" charset="0"/>
              </a:rPr>
              <a:t>previa</a:t>
            </a:r>
            <a:endParaRPr dirty="0" lang="en-US" smtClean="0">
              <a:latin typeface="Monotype Corsiva" pitchFamily="66" charset="0"/>
            </a:endParaRPr>
          </a:p>
          <a:p>
            <a:pPr indent="-514350" marL="514350">
              <a:buFont typeface="+mj-lt"/>
              <a:buAutoNum type="arabicPeriod"/>
            </a:pPr>
            <a:r>
              <a:rPr dirty="0" lang="en-US" smtClean="0">
                <a:latin typeface="Monotype Corsiva" pitchFamily="66" charset="0"/>
              </a:rPr>
              <a:t>Suspected uterine malformations</a:t>
            </a:r>
          </a:p>
          <a:p>
            <a:pPr indent="-514350" marL="514350">
              <a:buFont typeface="+mj-lt"/>
              <a:buAutoNum type="arabicPeriod"/>
            </a:pPr>
            <a:r>
              <a:rPr dirty="0" lang="en-US" smtClean="0">
                <a:latin typeface="Monotype Corsiva" pitchFamily="66" charset="0"/>
              </a:rPr>
              <a:t>Cases with premature rupture of membrane</a:t>
            </a:r>
          </a:p>
          <a:p>
            <a:pPr indent="-514350" marL="514350">
              <a:buFont typeface="+mj-lt"/>
              <a:buAutoNum type="arabicPeriod"/>
            </a:pPr>
            <a:r>
              <a:rPr dirty="0" lang="en-US" smtClean="0">
                <a:latin typeface="Monotype Corsiva" pitchFamily="66" charset="0"/>
              </a:rPr>
              <a:t>Fetal growth</a:t>
            </a:r>
          </a:p>
          <a:p>
            <a:pPr indent="-514350" marL="514350">
              <a:buFont typeface="+mj-lt"/>
              <a:buAutoNum type="arabicPeriod"/>
            </a:pPr>
            <a:r>
              <a:rPr dirty="0" lang="en-US" smtClean="0">
                <a:latin typeface="Monotype Corsiva" pitchFamily="66" charset="0"/>
              </a:rPr>
              <a:t>Fetal presentation</a:t>
            </a:r>
          </a:p>
          <a:p>
            <a:pPr indent="-514350" marL="514350">
              <a:buFont typeface="+mj-lt"/>
              <a:buAutoNum type="arabicPeriod"/>
            </a:pPr>
            <a:r>
              <a:rPr dirty="0" lang="en-US" smtClean="0">
                <a:latin typeface="Monotype Corsiva" pitchFamily="66" charset="0"/>
              </a:rPr>
              <a:t>Fetal well being</a:t>
            </a:r>
          </a:p>
          <a:p>
            <a:pPr indent="-514350" marL="514350">
              <a:buFont typeface="+mj-lt"/>
              <a:buAutoNum type="arabicPeriod"/>
            </a:pPr>
            <a:r>
              <a:rPr dirty="0" lang="en-US" smtClean="0">
                <a:latin typeface="Monotype Corsiva" pitchFamily="66" charset="0"/>
              </a:rPr>
              <a:t>Screening fetal anomalies</a:t>
            </a:r>
          </a:p>
          <a:p>
            <a:pPr indent="-514350" marL="514350">
              <a:buFont typeface="+mj-lt"/>
              <a:buAutoNum type="arabicPeriod"/>
            </a:pPr>
            <a:r>
              <a:rPr dirty="0" lang="en-US" smtClean="0">
                <a:latin typeface="Monotype Corsiva" pitchFamily="66" charset="0"/>
              </a:rPr>
              <a:t>Uterine sizes</a:t>
            </a:r>
          </a:p>
          <a:p>
            <a:endParaRPr dirty="0" lang="en-US">
              <a:latin typeface="Monotype Corsiva" pitchFamily="66" charset="0"/>
            </a:endParaRPr>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32"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Liquor volume:</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70" name="Content Placeholder 3"/>
          <p:cNvPicPr>
            <a:picLocks noGrp="1"/>
          </p:cNvPicPr>
          <p:nvPr>
            <p:ph idx="1"/>
          </p:nvPr>
        </p:nvPicPr>
        <p:blipFill>
          <a:blip xmlns:r="http://schemas.openxmlformats.org/officeDocument/2006/relationships" r:embed="rId1"/>
          <a:stretch>
            <a:fillRect/>
          </a:stretch>
        </p:blipFill>
        <p:spPr>
          <a:xfrm>
            <a:off x="1266825" y="1920875"/>
            <a:ext cx="6610350" cy="4333875"/>
          </a:xfrm>
          <a:prstGeom prst="rect"/>
        </p:spPr>
      </p:pic>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33"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Fetal age estimation:</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71" name="Content Placeholder 3"/>
          <p:cNvPicPr>
            <a:picLocks noGrp="1"/>
          </p:cNvPicPr>
          <p:nvPr>
            <p:ph idx="1"/>
          </p:nvPr>
        </p:nvPicPr>
        <p:blipFill>
          <a:blip xmlns:r="http://schemas.openxmlformats.org/officeDocument/2006/relationships" r:embed="rId1"/>
          <a:stretch>
            <a:fillRect/>
          </a:stretch>
        </p:blipFill>
        <p:spPr>
          <a:xfrm>
            <a:off x="685800" y="1905000"/>
            <a:ext cx="7010400" cy="4419600"/>
          </a:xfrm>
          <a:prstGeom prst="rect"/>
        </p:spPr>
      </p:pic>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34"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Fetal growth:</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72" name="Content Placeholder 3"/>
          <p:cNvPicPr>
            <a:picLocks noGrp="1"/>
          </p:cNvPicPr>
          <p:nvPr>
            <p:ph idx="1"/>
          </p:nvPr>
        </p:nvPicPr>
        <p:blipFill>
          <a:blip xmlns:r="http://schemas.openxmlformats.org/officeDocument/2006/relationships" r:embed="rId1"/>
          <a:stretch>
            <a:fillRect/>
          </a:stretch>
        </p:blipFill>
        <p:spPr>
          <a:xfrm>
            <a:off x="1531639" y="1774825"/>
            <a:ext cx="6080722" cy="4625975"/>
          </a:xfrm>
          <a:prstGeom prst="rect"/>
        </p:spPr>
      </p:pic>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35"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Fetal well being:</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73" name="Content Placeholder 3"/>
          <p:cNvPicPr>
            <a:picLocks noGrp="1"/>
          </p:cNvPicPr>
          <p:nvPr>
            <p:ph idx="1"/>
          </p:nvPr>
        </p:nvPicPr>
        <p:blipFill>
          <a:blip xmlns:r="http://schemas.openxmlformats.org/officeDocument/2006/relationships" r:embed="rId1"/>
          <a:stretch>
            <a:fillRect/>
          </a:stretch>
        </p:blipFill>
        <p:spPr>
          <a:xfrm>
            <a:off x="1731535" y="1774825"/>
            <a:ext cx="5680929" cy="4625975"/>
          </a:xfrm>
          <a:prstGeom prst="rect"/>
        </p:spPr>
      </p:pic>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36" name="Title 1"/>
          <p:cNvSpPr>
            <a:spLocks noGrp="1"/>
          </p:cNvSpPr>
          <p:nvPr>
            <p:ph type="title"/>
          </p:nvPr>
        </p:nvSpPr>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MAGNETIC RESONANCE IMAGING (MRI) </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37" name="Content Placeholder 2"/>
          <p:cNvSpPr>
            <a:spLocks noGrp="1"/>
          </p:cNvSpPr>
          <p:nvPr>
            <p:ph idx="1"/>
          </p:nvPr>
        </p:nvSpPr>
        <p:spPr>
          <a:xfrm>
            <a:off x="457200" y="1775191"/>
            <a:ext cx="3962400" cy="4625609"/>
          </a:xfrm>
        </p:spPr>
        <p:txBody>
          <a:bodyPr>
            <a:normAutofit fontScale="84375" lnSpcReduction="20000"/>
          </a:bodyPr>
          <a:p>
            <a:pPr>
              <a:buFont typeface="Wingdings" pitchFamily="2" charset="2"/>
              <a:buChar char="v"/>
            </a:pPr>
            <a:r>
              <a:rPr dirty="0" lang="en-US" smtClean="0">
                <a:latin typeface="Monotype Corsiva" pitchFamily="66" charset="0"/>
              </a:rPr>
              <a:t>It is useful to obtain high soft tissue contrast and acquisition of images in </a:t>
            </a:r>
            <a:r>
              <a:rPr dirty="0" lang="en-US" err="1" smtClean="0">
                <a:latin typeface="Monotype Corsiva" pitchFamily="66" charset="0"/>
              </a:rPr>
              <a:t>axial,sagittal</a:t>
            </a:r>
            <a:r>
              <a:rPr dirty="0" lang="en-US" smtClean="0">
                <a:latin typeface="Monotype Corsiva" pitchFamily="66" charset="0"/>
              </a:rPr>
              <a:t> and coronal planes.</a:t>
            </a:r>
          </a:p>
          <a:p>
            <a:endParaRPr dirty="0" lang="en-US" smtClean="0">
              <a:latin typeface="Monotype Corsiva" pitchFamily="66" charset="0"/>
            </a:endParaRPr>
          </a:p>
          <a:p>
            <a:pPr>
              <a:buFont typeface="Wingdings" pitchFamily="2" charset="2"/>
              <a:buChar char="v"/>
            </a:pPr>
            <a:r>
              <a:rPr dirty="0" lang="en-US" smtClean="0">
                <a:latin typeface="Monotype Corsiva" pitchFamily="66" charset="0"/>
              </a:rPr>
              <a:t>MRI is devoid of any ionizing radiation and found to have no fetal harmful effect at any gestational age with 1.5 </a:t>
            </a:r>
            <a:r>
              <a:rPr dirty="0" lang="en-US" err="1" smtClean="0">
                <a:latin typeface="Monotype Corsiva" pitchFamily="66" charset="0"/>
              </a:rPr>
              <a:t>tesla</a:t>
            </a:r>
            <a:r>
              <a:rPr dirty="0" lang="en-US" smtClean="0">
                <a:latin typeface="Monotype Corsiva" pitchFamily="66" charset="0"/>
              </a:rPr>
              <a:t> strength.</a:t>
            </a:r>
          </a:p>
          <a:p>
            <a:endParaRPr dirty="0" lang="en-US"/>
          </a:p>
        </p:txBody>
      </p:sp>
      <p:pic>
        <p:nvPicPr>
          <p:cNvPr id="2097174" name="Picture 2" descr="E:\New folder (2)\download (4).jpg"/>
          <p:cNvPicPr>
            <a:picLocks noChangeAspect="1" noChangeArrowheads="1"/>
          </p:cNvPicPr>
          <p:nvPr/>
        </p:nvPicPr>
        <p:blipFill>
          <a:blip xmlns:r="http://schemas.openxmlformats.org/officeDocument/2006/relationships" r:embed="rId1"/>
          <a:srcRect/>
          <a:stretch>
            <a:fillRect/>
          </a:stretch>
        </p:blipFill>
        <p:spPr bwMode="auto">
          <a:xfrm>
            <a:off x="4495800" y="1676400"/>
            <a:ext cx="4267200" cy="4648200"/>
          </a:xfrm>
          <a:prstGeom prst="rect"/>
          <a:noFill/>
        </p:spPr>
      </p:pic>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598" name="Title 1"/>
          <p:cNvSpPr>
            <a:spLocks noGrp="1"/>
          </p:cNvSpPr>
          <p:nvPr>
            <p:ph type="title"/>
          </p:nvPr>
        </p:nvSpPr>
        <p:spPr/>
        <p:txBody>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ULTRASOUND IN OBSTETRICS</a:t>
            </a:r>
            <a:endParaRPr dirty="0" lang="en-US"/>
          </a:p>
        </p:txBody>
      </p:sp>
      <p:sp>
        <p:nvSpPr>
          <p:cNvPr id="1048599" name="Content Placeholder 2"/>
          <p:cNvSpPr>
            <a:spLocks noGrp="1"/>
          </p:cNvSpPr>
          <p:nvPr>
            <p:ph idx="1"/>
          </p:nvPr>
        </p:nvSpPr>
        <p:spPr>
          <a:xfrm>
            <a:off x="4114800" y="1524000"/>
            <a:ext cx="5029200" cy="4625609"/>
          </a:xfrm>
        </p:spPr>
        <p:txBody>
          <a:bodyPr>
            <a:noAutofit/>
          </a:bodyPr>
          <a:p>
            <a:r>
              <a:rPr b="1" dirty="0" lang="en-US" smtClean="0">
                <a:latin typeface="Monotype Corsiva" pitchFamily="66" charset="0"/>
              </a:rPr>
              <a:t>Obstetric ultrasound</a:t>
            </a:r>
            <a:r>
              <a:rPr dirty="0" lang="en-US" smtClean="0">
                <a:latin typeface="Monotype Corsiva" pitchFamily="66" charset="0"/>
              </a:rPr>
              <a:t> uses sound waves to produce pictures of a baby (embryo or fetus) within a pregnant woman, as well as the mother's uterus and ovaries. It does not use ionizing radiation, has no known harmful effects, and is the preferred method for monitoring pregnant women and their unborn babies.</a:t>
            </a:r>
            <a:endParaRPr dirty="0" lang="en-US">
              <a:latin typeface="Monotype Corsiva" pitchFamily="66" charset="0"/>
            </a:endParaRPr>
          </a:p>
        </p:txBody>
      </p:sp>
      <p:pic>
        <p:nvPicPr>
          <p:cNvPr id="2097152" name="Picture 2" descr="E:\3 rd bhms\OBG\Obsteric_ultrasonograph.jpg"/>
          <p:cNvPicPr>
            <a:picLocks noChangeAspect="1" noChangeArrowheads="1"/>
          </p:cNvPicPr>
          <p:nvPr/>
        </p:nvPicPr>
        <p:blipFill>
          <a:blip xmlns:r="http://schemas.openxmlformats.org/officeDocument/2006/relationships" r:embed="rId1"/>
          <a:srcRect/>
          <a:stretch>
            <a:fillRect/>
          </a:stretch>
        </p:blipFill>
        <p:spPr bwMode="auto">
          <a:xfrm>
            <a:off x="0" y="2362200"/>
            <a:ext cx="3989203" cy="2819400"/>
          </a:xfrm>
          <a:prstGeom prst="rect"/>
          <a:noFill/>
        </p:spPr>
      </p:pic>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38"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IN"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INDICATIONS: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39" name="Content Placeholder 2"/>
          <p:cNvSpPr>
            <a:spLocks noGrp="1"/>
          </p:cNvSpPr>
          <p:nvPr>
            <p:ph idx="1"/>
          </p:nvPr>
        </p:nvSpPr>
        <p:spPr>
          <a:xfrm>
            <a:off x="533400" y="1371600"/>
            <a:ext cx="8229600" cy="4092209"/>
          </a:xfrm>
        </p:spPr>
        <p:txBody>
          <a:bodyPr>
            <a:noAutofit/>
          </a:bodyPr>
          <a:p>
            <a:endParaRPr dirty="0" sz="4000" lang="en-IN" smtClean="0">
              <a:latin typeface="Monotype Corsiva" pitchFamily="66" charset="0"/>
            </a:endParaRPr>
          </a:p>
          <a:p>
            <a:r>
              <a:rPr dirty="0" sz="4000" lang="en-IN" smtClean="0">
                <a:latin typeface="Monotype Corsiva" pitchFamily="66" charset="0"/>
              </a:rPr>
              <a:t> Assessment of </a:t>
            </a:r>
            <a:r>
              <a:rPr dirty="0" sz="4000" lang="en-IN" err="1" smtClean="0">
                <a:latin typeface="Monotype Corsiva" pitchFamily="66" charset="0"/>
              </a:rPr>
              <a:t>cephalopelvic</a:t>
            </a:r>
            <a:r>
              <a:rPr dirty="0" sz="4000" lang="en-IN" smtClean="0">
                <a:latin typeface="Monotype Corsiva" pitchFamily="66" charset="0"/>
              </a:rPr>
              <a:t> disproportion during </a:t>
            </a:r>
          </a:p>
          <a:p>
            <a:pPr indent="-514350" lvl="4" marL="1620774">
              <a:buFont typeface="+mj-lt"/>
              <a:buAutoNum type="arabicPeriod"/>
            </a:pPr>
            <a:r>
              <a:rPr dirty="0" sz="4400" lang="en-IN" smtClean="0">
                <a:latin typeface="Monotype Corsiva" pitchFamily="66" charset="0"/>
              </a:rPr>
              <a:t>second and third trimester </a:t>
            </a:r>
          </a:p>
          <a:p>
            <a:pPr indent="-514350" lvl="4" marL="1620774">
              <a:buFont typeface="+mj-lt"/>
              <a:buAutoNum type="arabicPeriod"/>
            </a:pPr>
            <a:r>
              <a:rPr dirty="0" sz="4400" lang="en-IN" smtClean="0">
                <a:latin typeface="Monotype Corsiva" pitchFamily="66" charset="0"/>
              </a:rPr>
              <a:t> Siamese </a:t>
            </a:r>
            <a:r>
              <a:rPr dirty="0" sz="4400" lang="en-IN" err="1" smtClean="0">
                <a:latin typeface="Monotype Corsiva" pitchFamily="66" charset="0"/>
              </a:rPr>
              <a:t>fetuses</a:t>
            </a:r>
            <a:r>
              <a:rPr dirty="0" sz="4400" lang="en-IN" smtClean="0">
                <a:latin typeface="Monotype Corsiva" pitchFamily="66" charset="0"/>
              </a:rPr>
              <a:t> </a:t>
            </a:r>
          </a:p>
          <a:p>
            <a:pPr indent="-514350" lvl="4" marL="1620774">
              <a:buFont typeface="+mj-lt"/>
              <a:buAutoNum type="arabicPeriod"/>
            </a:pPr>
            <a:r>
              <a:rPr dirty="0" sz="4400" lang="en-IN" smtClean="0">
                <a:latin typeface="Monotype Corsiva" pitchFamily="66" charset="0"/>
              </a:rPr>
              <a:t> Lung and pelvic masses </a:t>
            </a:r>
          </a:p>
          <a:p>
            <a:pPr indent="-514350" lvl="4" marL="1620774">
              <a:buFont typeface="+mj-lt"/>
              <a:buAutoNum type="arabicPeriod"/>
            </a:pPr>
            <a:r>
              <a:rPr dirty="0" sz="4400" lang="en-IN" smtClean="0">
                <a:latin typeface="Monotype Corsiva" pitchFamily="66" charset="0"/>
              </a:rPr>
              <a:t> Placenta </a:t>
            </a:r>
            <a:r>
              <a:rPr dirty="0" sz="4400" lang="en-IN" err="1" smtClean="0">
                <a:latin typeface="Monotype Corsiva" pitchFamily="66" charset="0"/>
              </a:rPr>
              <a:t>previa</a:t>
            </a:r>
            <a:r>
              <a:rPr dirty="0" sz="4400" lang="en-IN" smtClean="0">
                <a:latin typeface="Monotype Corsiva" pitchFamily="66" charset="0"/>
              </a:rPr>
              <a:t> workup </a:t>
            </a:r>
          </a:p>
          <a:p>
            <a:pPr indent="-514350" lvl="4" marL="1620774">
              <a:buFont typeface="+mj-lt"/>
              <a:buAutoNum type="arabicPeriod"/>
            </a:pPr>
            <a:endParaRPr dirty="0" sz="4400" lang="en-US">
              <a:latin typeface="Monotype Corsiva" pitchFamily="66" charset="0"/>
            </a:endParaRPr>
          </a:p>
        </p:txBody>
      </p:sp>
    </p:spTree>
  </p:cSld>
  <p:clrMapOvr>
    <a:masterClrMapping/>
  </p:clrMapOvr>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40"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Contraindications: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41" name="Content Placeholder 2"/>
          <p:cNvSpPr>
            <a:spLocks noGrp="1"/>
          </p:cNvSpPr>
          <p:nvPr>
            <p:ph idx="1"/>
          </p:nvPr>
        </p:nvSpPr>
        <p:spPr/>
        <p:txBody>
          <a:bodyPr>
            <a:normAutofit/>
          </a:bodyPr>
          <a:p>
            <a:pPr>
              <a:buFont typeface="Wingdings" pitchFamily="2" charset="2"/>
              <a:buChar char="v"/>
            </a:pPr>
            <a:r>
              <a:rPr dirty="0" sz="4800" lang="en-US" smtClean="0">
                <a:latin typeface="Monotype Corsiva" pitchFamily="66" charset="0"/>
              </a:rPr>
              <a:t>Internal cardiac pacemaker.</a:t>
            </a:r>
          </a:p>
          <a:p>
            <a:pPr>
              <a:buFont typeface="Wingdings" pitchFamily="2" charset="2"/>
              <a:buChar char="v"/>
            </a:pPr>
            <a:r>
              <a:rPr dirty="0" sz="4800" lang="en-US" smtClean="0">
                <a:latin typeface="Monotype Corsiva" pitchFamily="66" charset="0"/>
              </a:rPr>
              <a:t>Implanted defibrillator.</a:t>
            </a:r>
          </a:p>
          <a:p>
            <a:pPr>
              <a:buFont typeface="Wingdings" pitchFamily="2" charset="2"/>
              <a:buChar char="v"/>
            </a:pPr>
            <a:r>
              <a:rPr dirty="0" sz="4800" lang="en-US" smtClean="0">
                <a:latin typeface="Monotype Corsiva" pitchFamily="66" charset="0"/>
              </a:rPr>
              <a:t>Implant or other metals in body.</a:t>
            </a:r>
          </a:p>
          <a:p>
            <a:pPr>
              <a:buNone/>
            </a:pPr>
            <a:endParaRPr dirty="0" sz="4800" lang="en-US">
              <a:latin typeface="Monotype Corsiva" pitchFamily="66" charset="0"/>
            </a:endParaRPr>
          </a:p>
        </p:txBody>
      </p:sp>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42"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Early pregnancy MRI</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75" name="Picture 2" descr="E:\New folder (2)\32c6241828d743c463325bb1359696_big_gallery.jpg"/>
          <p:cNvPicPr>
            <a:picLocks noChangeAspect="1" noGrp="1" noChangeArrowheads="1"/>
          </p:cNvPicPr>
          <p:nvPr>
            <p:ph idx="1"/>
          </p:nvPr>
        </p:nvPicPr>
        <p:blipFill>
          <a:blip xmlns:r="http://schemas.openxmlformats.org/officeDocument/2006/relationships" r:embed="rId1"/>
          <a:srcRect/>
          <a:stretch>
            <a:fillRect/>
          </a:stretch>
        </p:blipFill>
        <p:spPr bwMode="auto">
          <a:xfrm>
            <a:off x="1927386" y="1774825"/>
            <a:ext cx="5289227" cy="4625975"/>
          </a:xfrm>
          <a:prstGeom prst="rect"/>
          <a:noFill/>
        </p:spPr>
      </p:pic>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43"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Second trimester MRI:</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76" name="Picture 2" descr="E:\New folder (2)\download (5).jpg"/>
          <p:cNvPicPr>
            <a:picLocks noChangeAspect="1" noGrp="1" noChangeArrowheads="1"/>
          </p:cNvPicPr>
          <p:nvPr>
            <p:ph idx="1"/>
          </p:nvPr>
        </p:nvPicPr>
        <p:blipFill>
          <a:blip xmlns:r="http://schemas.openxmlformats.org/officeDocument/2006/relationships" r:embed="rId1"/>
          <a:srcRect/>
          <a:stretch>
            <a:fillRect/>
          </a:stretch>
        </p:blipFill>
        <p:spPr bwMode="auto">
          <a:xfrm>
            <a:off x="1143000" y="2362200"/>
            <a:ext cx="4757737" cy="3473329"/>
          </a:xfrm>
          <a:prstGeom prst="rect"/>
          <a:noFill/>
        </p:spPr>
      </p:pic>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44" name="Title 1"/>
          <p:cNvSpPr>
            <a:spLocks noGrp="1"/>
          </p:cNvSpPr>
          <p:nvPr>
            <p:ph type="title"/>
          </p:nvPr>
        </p:nvSpPr>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
            </a:r>
            <a:b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br>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Third trimester in MRI:</a:t>
            </a:r>
            <a:r>
              <a:rPr cap="all" dirty="0" lang="en-IN"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
            </a:r>
            <a:br>
              <a:rPr cap="all" dirty="0" lang="en-IN"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b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77" name="Content Placeholder 3"/>
          <p:cNvPicPr>
            <a:picLocks noGrp="1"/>
          </p:cNvPicPr>
          <p:nvPr>
            <p:ph idx="1"/>
          </p:nvPr>
        </p:nvPicPr>
        <p:blipFill>
          <a:blip xmlns:r="http://schemas.openxmlformats.org/officeDocument/2006/relationships" r:embed="rId1" cstate="print"/>
          <a:stretch>
            <a:fillRect/>
          </a:stretch>
        </p:blipFill>
        <p:spPr>
          <a:xfrm>
            <a:off x="2690481" y="1774825"/>
            <a:ext cx="3763038" cy="4625975"/>
          </a:xfrm>
          <a:prstGeom prst="rect"/>
        </p:spPr>
      </p:pic>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45" name="Title 1"/>
          <p:cNvSpPr>
            <a:spLocks noGrp="1"/>
          </p:cNvSpPr>
          <p:nvPr>
            <p:ph type="title"/>
          </p:nvPr>
        </p:nvSpPr>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Computed tomography in obstetrics: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46" name="Content Placeholder 2"/>
          <p:cNvSpPr>
            <a:spLocks noGrp="1"/>
          </p:cNvSpPr>
          <p:nvPr>
            <p:ph idx="1"/>
          </p:nvPr>
        </p:nvSpPr>
        <p:spPr>
          <a:xfrm>
            <a:off x="457200" y="1775191"/>
            <a:ext cx="4038600" cy="2339609"/>
          </a:xfrm>
        </p:spPr>
        <p:txBody>
          <a:bodyPr>
            <a:normAutofit fontScale="93750" lnSpcReduction="10000"/>
          </a:bodyPr>
          <a:p>
            <a:r>
              <a:rPr dirty="0" lang="en-US" smtClean="0">
                <a:latin typeface="Monotype Corsiva" pitchFamily="66" charset="0"/>
              </a:rPr>
              <a:t>CT imaging is done by obtaining a spiral 360 degree images that are processed in multiple planes.</a:t>
            </a:r>
          </a:p>
          <a:p>
            <a:endParaRPr dirty="0" lang="en-US">
              <a:latin typeface="Monotype Corsiva" pitchFamily="66" charset="0"/>
            </a:endParaRPr>
          </a:p>
        </p:txBody>
      </p:sp>
      <p:sp>
        <p:nvSpPr>
          <p:cNvPr id="1048647" name="TextBox 3"/>
          <p:cNvSpPr txBox="1"/>
          <p:nvPr/>
        </p:nvSpPr>
        <p:spPr>
          <a:xfrm>
            <a:off x="304800" y="4191000"/>
            <a:ext cx="8534400" cy="2677656"/>
          </a:xfrm>
          <a:prstGeom prst="rect"/>
          <a:noFill/>
        </p:spPr>
        <p:txBody>
          <a:bodyPr rtlCol="0" wrap="square">
            <a:spAutoFit/>
          </a:bodyPr>
          <a:p>
            <a:pPr>
              <a:buFont typeface="Wingdings" pitchFamily="2" charset="2"/>
              <a:buChar char="v"/>
            </a:pPr>
            <a:r>
              <a:rPr dirty="0" sz="2400" lang="en-US" err="1" smtClean="0">
                <a:latin typeface="Monotype Corsiva" pitchFamily="66" charset="0"/>
              </a:rPr>
              <a:t>CTscan</a:t>
            </a:r>
            <a:r>
              <a:rPr dirty="0" sz="2400" lang="en-US" smtClean="0">
                <a:latin typeface="Monotype Corsiva" pitchFamily="66" charset="0"/>
              </a:rPr>
              <a:t> allow </a:t>
            </a:r>
            <a:r>
              <a:rPr dirty="0" sz="2400" lang="en-US" err="1" smtClean="0">
                <a:latin typeface="Monotype Corsiva" pitchFamily="66" charset="0"/>
              </a:rPr>
              <a:t>forfor</a:t>
            </a:r>
            <a:r>
              <a:rPr dirty="0" sz="2400" lang="en-US" smtClean="0">
                <a:latin typeface="Monotype Corsiva" pitchFamily="66" charset="0"/>
              </a:rPr>
              <a:t> cross sectional view of body tissue and </a:t>
            </a:r>
            <a:r>
              <a:rPr dirty="0" sz="2400" lang="en-US" err="1" smtClean="0">
                <a:latin typeface="Monotype Corsiva" pitchFamily="66" charset="0"/>
              </a:rPr>
              <a:t>organ.CT</a:t>
            </a:r>
            <a:r>
              <a:rPr dirty="0" sz="2400" lang="en-US" smtClean="0">
                <a:latin typeface="Monotype Corsiva" pitchFamily="66" charset="0"/>
              </a:rPr>
              <a:t> scan while pregnant first trimester has the highest risk to the developing </a:t>
            </a:r>
            <a:r>
              <a:rPr dirty="0" sz="2400" lang="en-US" err="1" smtClean="0">
                <a:latin typeface="Monotype Corsiva" pitchFamily="66" charset="0"/>
              </a:rPr>
              <a:t>foetus</a:t>
            </a:r>
            <a:r>
              <a:rPr dirty="0" sz="2400" lang="en-US" smtClean="0">
                <a:latin typeface="Monotype Corsiva" pitchFamily="66" charset="0"/>
              </a:rPr>
              <a:t> due to the carcinogenic and </a:t>
            </a:r>
            <a:r>
              <a:rPr dirty="0" sz="2400" lang="en-US" err="1" smtClean="0">
                <a:latin typeface="Monotype Corsiva" pitchFamily="66" charset="0"/>
              </a:rPr>
              <a:t>teratogenic</a:t>
            </a:r>
            <a:r>
              <a:rPr dirty="0" sz="2400" lang="en-US" smtClean="0">
                <a:latin typeface="Monotype Corsiva" pitchFamily="66" charset="0"/>
              </a:rPr>
              <a:t> effects of the ionizing radiation. </a:t>
            </a:r>
          </a:p>
          <a:p>
            <a:pPr>
              <a:buFont typeface="Wingdings" pitchFamily="2" charset="2"/>
              <a:buChar char="v"/>
            </a:pPr>
            <a:r>
              <a:rPr dirty="0" sz="2400" lang="en-US" smtClean="0">
                <a:latin typeface="Monotype Corsiva" pitchFamily="66" charset="0"/>
              </a:rPr>
              <a:t>An abdominal condition that requires a CAT scan exposes the </a:t>
            </a:r>
            <a:r>
              <a:rPr dirty="0" sz="2400" lang="en-US" err="1" smtClean="0">
                <a:latin typeface="Monotype Corsiva" pitchFamily="66" charset="0"/>
              </a:rPr>
              <a:t>foetus</a:t>
            </a:r>
            <a:r>
              <a:rPr dirty="0" sz="2400" lang="en-US" smtClean="0">
                <a:latin typeface="Monotype Corsiva" pitchFamily="66" charset="0"/>
              </a:rPr>
              <a:t> to high levels of </a:t>
            </a:r>
            <a:r>
              <a:rPr dirty="0" sz="2400" lang="en-US" err="1" smtClean="0">
                <a:latin typeface="Monotype Corsiva" pitchFamily="66" charset="0"/>
              </a:rPr>
              <a:t>radiation.The</a:t>
            </a:r>
            <a:r>
              <a:rPr dirty="0" sz="2400" lang="en-US" smtClean="0">
                <a:latin typeface="Monotype Corsiva" pitchFamily="66" charset="0"/>
              </a:rPr>
              <a:t> amount of exposure depend on maternal  and fetal size, fetal position distance from the radiation. </a:t>
            </a:r>
            <a:endParaRPr dirty="0" sz="2400" lang="en-IN" smtClean="0">
              <a:latin typeface="Monotype Corsiva" pitchFamily="66" charset="0"/>
            </a:endParaRPr>
          </a:p>
          <a:p>
            <a:endParaRPr dirty="0" sz="2400" lang="en-US">
              <a:latin typeface="Monotype Corsiva" pitchFamily="66" charset="0"/>
            </a:endParaRPr>
          </a:p>
        </p:txBody>
      </p:sp>
      <p:pic>
        <p:nvPicPr>
          <p:cNvPr id="2097178" name="Picture Placeholder 2097182"/>
          <p:cNvPicPr>
            <a:picLocks/>
          </p:cNvPicPr>
          <p:nvPr/>
        </p:nvPicPr>
        <p:blipFill>
          <a:blip xmlns:r="http://schemas.openxmlformats.org/officeDocument/2006/relationships" r:embed="rId1" cstate="print"/>
          <a:srcRect l="3943" r="3943"/>
          <a:stretch>
            <a:fillRect/>
          </a:stretch>
        </p:blipFill>
        <p:spPr>
          <a:xfrm>
            <a:off x="4800600" y="1600200"/>
            <a:ext cx="2895631" cy="2576321"/>
          </a:xfrm>
          <a:prstGeom prst="rect"/>
        </p:spPr>
      </p:pic>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48" name="Title 1"/>
          <p:cNvSpPr>
            <a:spLocks noGrp="1"/>
          </p:cNvSpPr>
          <p:nvPr>
            <p:ph type="title"/>
          </p:nvPr>
        </p:nvSpPr>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CT of a pregnant women shows normal fetus: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79" name="Picture 2" descr="E:\New folder (2)\039d969a9270f17535a78f47dcde30dd.jpg"/>
          <p:cNvPicPr>
            <a:picLocks noChangeAspect="1" noGrp="1" noChangeArrowheads="1"/>
          </p:cNvPicPr>
          <p:nvPr>
            <p:ph idx="1"/>
          </p:nvPr>
        </p:nvPicPr>
        <p:blipFill>
          <a:blip xmlns:r="http://schemas.openxmlformats.org/officeDocument/2006/relationships" r:embed="rId1"/>
          <a:srcRect/>
          <a:stretch>
            <a:fillRect/>
          </a:stretch>
        </p:blipFill>
        <p:spPr bwMode="auto">
          <a:xfrm>
            <a:off x="2643001" y="1774825"/>
            <a:ext cx="3857998" cy="4625975"/>
          </a:xfrm>
          <a:prstGeom prst="rect"/>
          <a:noFill/>
        </p:spPr>
      </p:pic>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49"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USES: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50" name="Content Placeholder 2"/>
          <p:cNvSpPr>
            <a:spLocks noGrp="1"/>
          </p:cNvSpPr>
          <p:nvPr>
            <p:ph idx="1"/>
          </p:nvPr>
        </p:nvSpPr>
        <p:spPr>
          <a:xfrm>
            <a:off x="457200" y="1524000"/>
            <a:ext cx="8229600" cy="4625609"/>
          </a:xfrm>
        </p:spPr>
        <p:txBody>
          <a:bodyPr>
            <a:noAutofit/>
          </a:bodyPr>
          <a:p>
            <a:pPr indent="-342900" marL="342900">
              <a:buFont typeface="Arial" pitchFamily="34" charset="0"/>
              <a:buChar char="•"/>
            </a:pPr>
            <a:r>
              <a:rPr dirty="0" sz="3600" lang="en-US" err="1" smtClean="0">
                <a:latin typeface="Monotype Corsiva" pitchFamily="66" charset="0"/>
              </a:rPr>
              <a:t>CranialCranial</a:t>
            </a:r>
            <a:r>
              <a:rPr dirty="0" sz="3600" lang="en-US" smtClean="0">
                <a:latin typeface="Monotype Corsiva" pitchFamily="66" charset="0"/>
              </a:rPr>
              <a:t> CT : detect acute </a:t>
            </a:r>
            <a:r>
              <a:rPr dirty="0" sz="3600" lang="en-US" err="1" smtClean="0">
                <a:latin typeface="Monotype Corsiva" pitchFamily="66" charset="0"/>
              </a:rPr>
              <a:t>haemorrhage</a:t>
            </a:r>
            <a:r>
              <a:rPr dirty="0" sz="3600" lang="en-US" smtClean="0">
                <a:latin typeface="Monotype Corsiva" pitchFamily="66" charset="0"/>
              </a:rPr>
              <a:t> in </a:t>
            </a:r>
            <a:r>
              <a:rPr dirty="0" sz="3600" lang="en-US" err="1" smtClean="0">
                <a:latin typeface="Monotype Corsiva" pitchFamily="66" charset="0"/>
              </a:rPr>
              <a:t>eclamptic</a:t>
            </a:r>
            <a:r>
              <a:rPr dirty="0" sz="3600" lang="en-US" smtClean="0">
                <a:latin typeface="Monotype Corsiva" pitchFamily="66" charset="0"/>
              </a:rPr>
              <a:t> women</a:t>
            </a:r>
            <a:endParaRPr dirty="0" sz="3600" lang="en-IN" smtClean="0">
              <a:latin typeface="Monotype Corsiva" pitchFamily="66" charset="0"/>
            </a:endParaRPr>
          </a:p>
          <a:p>
            <a:pPr indent="-342900" marL="342900">
              <a:buFont typeface="Arial"/>
              <a:buChar char="•"/>
            </a:pPr>
            <a:r>
              <a:rPr dirty="0" sz="3600" lang="en-US" smtClean="0">
                <a:latin typeface="Monotype Corsiva" pitchFamily="66" charset="0"/>
              </a:rPr>
              <a:t>CT </a:t>
            </a:r>
            <a:r>
              <a:rPr dirty="0" sz="3600" lang="en-US" err="1" smtClean="0">
                <a:latin typeface="Monotype Corsiva" pitchFamily="66" charset="0"/>
              </a:rPr>
              <a:t>pelvimetry</a:t>
            </a:r>
            <a:endParaRPr dirty="0" sz="3600" lang="en-IN" smtClean="0">
              <a:latin typeface="Monotype Corsiva" pitchFamily="66" charset="0"/>
            </a:endParaRPr>
          </a:p>
          <a:p>
            <a:pPr indent="-342900" marL="342900">
              <a:buFont typeface="Arial"/>
              <a:buChar char="•"/>
            </a:pPr>
            <a:r>
              <a:rPr dirty="0" sz="3600" lang="en-US" smtClean="0">
                <a:latin typeface="Monotype Corsiva" pitchFamily="66" charset="0"/>
              </a:rPr>
              <a:t>Abdominal CT : done as if fetus is dead</a:t>
            </a:r>
            <a:endParaRPr dirty="0" sz="3600" lang="en-IN" smtClean="0">
              <a:latin typeface="Monotype Corsiva" pitchFamily="66" charset="0"/>
            </a:endParaRPr>
          </a:p>
          <a:p>
            <a:pPr indent="-342900" marL="342900">
              <a:buFont typeface="Arial"/>
              <a:buChar char="•"/>
            </a:pPr>
            <a:r>
              <a:rPr dirty="0" sz="3600" lang="en-US" smtClean="0">
                <a:latin typeface="Monotype Corsiva" pitchFamily="66" charset="0"/>
              </a:rPr>
              <a:t>Evaluate brain, </a:t>
            </a:r>
            <a:r>
              <a:rPr dirty="0" sz="3600" lang="en-US" err="1" smtClean="0">
                <a:latin typeface="Monotype Corsiva" pitchFamily="66" charset="0"/>
              </a:rPr>
              <a:t>liver,pelvicpelvic</a:t>
            </a:r>
            <a:r>
              <a:rPr dirty="0" sz="3600" lang="en-US" smtClean="0">
                <a:latin typeface="Monotype Corsiva" pitchFamily="66" charset="0"/>
              </a:rPr>
              <a:t> metastasis in GTD</a:t>
            </a:r>
            <a:endParaRPr dirty="0" sz="3600" lang="en-IN" smtClean="0">
              <a:latin typeface="Monotype Corsiva" pitchFamily="66" charset="0"/>
            </a:endParaRPr>
          </a:p>
          <a:p>
            <a:pPr indent="-342900" marL="342900">
              <a:buFont typeface="Arial"/>
              <a:buChar char="•"/>
            </a:pPr>
            <a:r>
              <a:rPr dirty="0" sz="3600" lang="en-US" smtClean="0">
                <a:latin typeface="Monotype Corsiva" pitchFamily="66" charset="0"/>
              </a:rPr>
              <a:t>Diagnosis of DVT</a:t>
            </a:r>
            <a:endParaRPr dirty="0" sz="3600" lang="en-IN" smtClean="0">
              <a:latin typeface="Monotype Corsiva" pitchFamily="66" charset="0"/>
            </a:endParaRPr>
          </a:p>
          <a:p>
            <a:pPr indent="-342900" marL="342900">
              <a:buFont typeface="Arial"/>
              <a:buChar char="•"/>
            </a:pPr>
            <a:r>
              <a:rPr dirty="0" sz="3600" lang="en-US" smtClean="0">
                <a:latin typeface="Monotype Corsiva" pitchFamily="66" charset="0"/>
              </a:rPr>
              <a:t>Diagnosis of acute neurological </a:t>
            </a:r>
            <a:r>
              <a:rPr dirty="0" sz="3600" lang="en-US" err="1" smtClean="0">
                <a:latin typeface="Monotype Corsiva" pitchFamily="66" charset="0"/>
              </a:rPr>
              <a:t>catastrophy</a:t>
            </a:r>
            <a:r>
              <a:rPr dirty="0" sz="3600" lang="en-US" smtClean="0">
                <a:latin typeface="Monotype Corsiva" pitchFamily="66" charset="0"/>
              </a:rPr>
              <a:t> during pregnancy</a:t>
            </a:r>
            <a:endParaRPr dirty="0" sz="3600" lang="en-IN" smtClean="0">
              <a:latin typeface="Monotype Corsiva" pitchFamily="66" charset="0"/>
            </a:endParaRPr>
          </a:p>
          <a:p>
            <a:endParaRPr dirty="0" sz="3600" lang="en-US">
              <a:latin typeface="Monotype Corsiva" pitchFamily="66" charset="0"/>
            </a:endParaRPr>
          </a:p>
        </p:txBody>
      </p:sp>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51"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X-RAY:</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52" name="Content Placeholder 2"/>
          <p:cNvSpPr>
            <a:spLocks noGrp="1"/>
          </p:cNvSpPr>
          <p:nvPr>
            <p:ph idx="1"/>
          </p:nvPr>
        </p:nvSpPr>
        <p:spPr/>
        <p:txBody>
          <a:bodyPr/>
          <a:p>
            <a:pPr>
              <a:buNone/>
            </a:pPr>
            <a:r>
              <a:rPr b="1" dirty="0" sz="3600" i="1" lang="en-US" smtClean="0">
                <a:latin typeface="Monotype Corsiva" pitchFamily="66" charset="0"/>
              </a:rPr>
              <a:t>INDICATION</a:t>
            </a:r>
            <a:r>
              <a:rPr dirty="0" sz="3600" lang="en-US" smtClean="0">
                <a:latin typeface="Monotype Corsiva" pitchFamily="66" charset="0"/>
              </a:rPr>
              <a:t>:</a:t>
            </a:r>
            <a:endParaRPr dirty="0" sz="3600" lang="en-IN" smtClean="0">
              <a:latin typeface="Monotype Corsiva" pitchFamily="66" charset="0"/>
            </a:endParaRPr>
          </a:p>
          <a:p>
            <a:r>
              <a:rPr b="1" dirty="0" lang="en-US" smtClean="0">
                <a:latin typeface="Monotype Corsiva" pitchFamily="66" charset="0"/>
              </a:rPr>
              <a:t>Fetal</a:t>
            </a:r>
            <a:r>
              <a:rPr dirty="0" lang="en-US" smtClean="0">
                <a:latin typeface="Monotype Corsiva" pitchFamily="66" charset="0"/>
              </a:rPr>
              <a:t>: congenital malformation of fetus and neonates, skeletal malformation, birth injury like fracture or dislocation and secondary abdominal pregnancy</a:t>
            </a:r>
            <a:endParaRPr dirty="0" lang="en-IN" smtClean="0">
              <a:latin typeface="Monotype Corsiva" pitchFamily="66" charset="0"/>
            </a:endParaRPr>
          </a:p>
          <a:p>
            <a:r>
              <a:rPr b="1" dirty="0" lang="en-US" u="sng" smtClean="0">
                <a:latin typeface="Monotype Corsiva" pitchFamily="66" charset="0"/>
              </a:rPr>
              <a:t>Maternal</a:t>
            </a:r>
            <a:r>
              <a:rPr dirty="0" lang="en-US" smtClean="0">
                <a:latin typeface="Monotype Corsiva" pitchFamily="66" charset="0"/>
              </a:rPr>
              <a:t>: patient having cardiopulmonary disease may require X-RAY chest during pregnancy and that should be done beyond 12 weeks</a:t>
            </a:r>
            <a:endParaRPr dirty="0" lang="en-IN" smtClean="0">
              <a:latin typeface="Monotype Corsiva" pitchFamily="66" charset="0"/>
            </a:endParaRPr>
          </a:p>
          <a:p>
            <a:endParaRPr dirty="0" lang="en-US">
              <a:latin typeface="Monotype Corsiva" pitchFamily="66" charset="0"/>
            </a:endParaRPr>
          </a:p>
        </p:txBody>
      </p:sp>
    </p:spTree>
  </p:cSld>
  <p:clrMapOvr>
    <a:masterClrMapping/>
  </p:clrMapOvr>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53"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X-ray of Twin pregnancy :</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80" name="Picture 2" descr="E:\New folder (2)\014d83beef4c752ec45c8e1aef09fb_jumbo.jpeg"/>
          <p:cNvPicPr>
            <a:picLocks noChangeAspect="1" noGrp="1" noChangeArrowheads="1"/>
          </p:cNvPicPr>
          <p:nvPr>
            <p:ph idx="1"/>
          </p:nvPr>
        </p:nvPicPr>
        <p:blipFill>
          <a:blip xmlns:r="http://schemas.openxmlformats.org/officeDocument/2006/relationships" r:embed="rId1"/>
          <a:srcRect/>
          <a:stretch>
            <a:fillRect/>
          </a:stretch>
        </p:blipFill>
        <p:spPr bwMode="auto">
          <a:xfrm>
            <a:off x="1759055" y="1774825"/>
            <a:ext cx="5625889" cy="4625975"/>
          </a:xfrm>
          <a:prstGeom prst="rect"/>
          <a:noFill/>
        </p:spPr>
      </p:pic>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00" name="Title 1"/>
          <p:cNvSpPr>
            <a:spLocks noGrp="1"/>
          </p:cNvSpPr>
          <p:nvPr>
            <p:ph type="title"/>
          </p:nvPr>
        </p:nvSpPr>
        <p:spPr>
          <a:xfrm>
            <a:off x="533400" y="228600"/>
            <a:ext cx="8229600" cy="1027176"/>
          </a:xfrm>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ULTRASOUND IN OBSTETRICS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pic>
        <p:nvPicPr>
          <p:cNvPr id="2097153" name="Picture 2" descr="E:\3 rd bhms\OBG\ob-us-fetal-profiletri1.jpg"/>
          <p:cNvPicPr>
            <a:picLocks noChangeAspect="1" noGrp="1" noChangeArrowheads="1"/>
          </p:cNvPicPr>
          <p:nvPr>
            <p:ph idx="1"/>
          </p:nvPr>
        </p:nvPicPr>
        <p:blipFill>
          <a:blip xmlns:r="http://schemas.openxmlformats.org/officeDocument/2006/relationships" r:embed="rId1"/>
          <a:srcRect/>
          <a:stretch>
            <a:fillRect/>
          </a:stretch>
        </p:blipFill>
        <p:spPr bwMode="auto">
          <a:xfrm>
            <a:off x="0" y="2362200"/>
            <a:ext cx="4095750" cy="3086100"/>
          </a:xfrm>
          <a:prstGeom prst="rect"/>
          <a:noFill/>
        </p:spPr>
      </p:pic>
      <p:sp>
        <p:nvSpPr>
          <p:cNvPr id="1048601" name="Rectangle 4"/>
          <p:cNvSpPr/>
          <p:nvPr/>
        </p:nvSpPr>
        <p:spPr>
          <a:xfrm>
            <a:off x="4191000" y="1524001"/>
            <a:ext cx="4953000" cy="6377939"/>
          </a:xfrm>
          <a:prstGeom prst="rect"/>
        </p:spPr>
        <p:txBody>
          <a:bodyPr wrap="square">
            <a:spAutoFit/>
          </a:bodyPr>
          <a:p>
            <a:pPr>
              <a:buFont typeface="Wingdings" pitchFamily="2" charset="2"/>
              <a:buChar char="v"/>
            </a:pPr>
            <a:r>
              <a:rPr dirty="0" sz="2800" lang="en-US" smtClean="0">
                <a:latin typeface="Monotype Corsiva" pitchFamily="66" charset="0"/>
              </a:rPr>
              <a:t>Obstetrical ultrasound provides pictures of an embryo or fetus within a woman's uterus, as well as the mother's uterus and ovaries.</a:t>
            </a:r>
          </a:p>
          <a:p>
            <a:pPr>
              <a:buFont typeface="Wingdings" pitchFamily="2" charset="2"/>
              <a:buChar char="v"/>
            </a:pPr>
            <a:r>
              <a:rPr dirty="0" sz="2800" lang="en-US" smtClean="0">
                <a:latin typeface="Monotype Corsiva" pitchFamily="66" charset="0"/>
              </a:rPr>
              <a:t>A Doppler ultrasound study may be part of an obstetrical ultrasound examination.</a:t>
            </a:r>
          </a:p>
          <a:p>
            <a:pPr>
              <a:buFont typeface="Wingdings" pitchFamily="2" charset="2"/>
              <a:buChar char="v"/>
            </a:pPr>
            <a:r>
              <a:rPr dirty="0" sz="2800" lang="en-US" smtClean="0">
                <a:latin typeface="Monotype Corsiva" pitchFamily="66" charset="0"/>
              </a:rPr>
              <a:t>During an obstetrical ultrasound the examiner may evaluate blood flow in the umbilical cord or may, in some cases, assess blood flow in the fetus or placenta.</a:t>
            </a:r>
            <a:br>
              <a:rPr dirty="0" sz="2800" lang="en-US" smtClean="0">
                <a:latin typeface="Monotype Corsiva" pitchFamily="66" charset="0"/>
              </a:rPr>
            </a:br>
            <a:endParaRPr dirty="0" sz="2800" lang="en-US">
              <a:latin typeface="Monotype Corsiva" pitchFamily="66" charset="0"/>
            </a:endParaRPr>
          </a:p>
        </p:txBody>
      </p:sp>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54" name="Title 1"/>
          <p:cNvSpPr>
            <a:spLocks noGrp="1"/>
          </p:cNvSpPr>
          <p:nvPr>
            <p:ph type="title"/>
          </p:nvPr>
        </p:nvSpPr>
        <p:spPr/>
        <p:txBody>
          <a:bodyPr>
            <a:normAutofit/>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RADIATION HAZARDS: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55" name="Content Placeholder 2"/>
          <p:cNvSpPr>
            <a:spLocks noGrp="1"/>
          </p:cNvSpPr>
          <p:nvPr>
            <p:ph idx="1"/>
          </p:nvPr>
        </p:nvSpPr>
        <p:spPr>
          <a:xfrm>
            <a:off x="457200" y="1524001"/>
            <a:ext cx="8229600" cy="4876800"/>
          </a:xfrm>
        </p:spPr>
        <p:txBody>
          <a:bodyPr>
            <a:noAutofit/>
          </a:bodyPr>
          <a:p>
            <a:pPr indent="-914400" lvl="2" marL="1472184">
              <a:buFont typeface="+mj-lt"/>
              <a:buAutoNum type="arabicPeriod"/>
            </a:pPr>
            <a:r>
              <a:rPr dirty="0" sz="3200" lang="en-US" err="1" smtClean="0">
                <a:latin typeface="Monotype Corsiva" pitchFamily="66" charset="0"/>
              </a:rPr>
              <a:t>Teratogenecity</a:t>
            </a:r>
            <a:endParaRPr dirty="0" sz="3200" lang="en-IN" smtClean="0">
              <a:latin typeface="Monotype Corsiva" pitchFamily="66" charset="0"/>
            </a:endParaRPr>
          </a:p>
          <a:p>
            <a:pPr indent="-742950" lvl="2" marL="1300734">
              <a:buFont typeface="+mj-lt"/>
              <a:buAutoNum type="arabicPeriod"/>
            </a:pPr>
            <a:r>
              <a:rPr dirty="0" sz="3200" lang="en-US" err="1" smtClean="0">
                <a:latin typeface="Monotype Corsiva" pitchFamily="66" charset="0"/>
              </a:rPr>
              <a:t>Oncogenecity</a:t>
            </a:r>
            <a:endParaRPr dirty="0" sz="3200" lang="en-IN" smtClean="0">
              <a:latin typeface="Monotype Corsiva" pitchFamily="66" charset="0"/>
            </a:endParaRPr>
          </a:p>
          <a:p>
            <a:pPr indent="-742950" lvl="2" marL="1300734">
              <a:buFont typeface="+mj-lt"/>
              <a:buAutoNum type="arabicPeriod"/>
            </a:pPr>
            <a:r>
              <a:rPr dirty="0" sz="3200" lang="en-US" smtClean="0">
                <a:latin typeface="Monotype Corsiva" pitchFamily="66" charset="0"/>
              </a:rPr>
              <a:t>Genetic damage</a:t>
            </a:r>
            <a:endParaRPr dirty="0" sz="3200" lang="en-IN" smtClean="0">
              <a:latin typeface="Monotype Corsiva" pitchFamily="66" charset="0"/>
            </a:endParaRPr>
          </a:p>
          <a:p>
            <a:pPr indent="-742950" lvl="2" marL="1300734">
              <a:buFont typeface="+mj-lt"/>
              <a:buAutoNum type="arabicPeriod"/>
            </a:pPr>
            <a:r>
              <a:rPr dirty="0" sz="3200" lang="en-US" smtClean="0">
                <a:latin typeface="Monotype Corsiva" pitchFamily="66" charset="0"/>
              </a:rPr>
              <a:t>Intrauterine death</a:t>
            </a:r>
          </a:p>
          <a:p>
            <a:pPr indent="-742950" lvl="2" marL="1300734">
              <a:buFont typeface="+mj-lt"/>
              <a:buAutoNum type="arabicPeriod"/>
            </a:pPr>
            <a:r>
              <a:rPr dirty="0" sz="3200" lang="en-US" smtClean="0">
                <a:latin typeface="Monotype Corsiva" pitchFamily="66" charset="0"/>
              </a:rPr>
              <a:t>Can cause morbidity like FGR, </a:t>
            </a:r>
            <a:r>
              <a:rPr dirty="0" sz="3200" lang="en-US" err="1" smtClean="0">
                <a:latin typeface="Monotype Corsiva" pitchFamily="66" charset="0"/>
              </a:rPr>
              <a:t>geneticmutations</a:t>
            </a:r>
            <a:r>
              <a:rPr dirty="0" sz="3200" lang="en-US" smtClean="0">
                <a:latin typeface="Monotype Corsiva" pitchFamily="66" charset="0"/>
              </a:rPr>
              <a:t>, neurologic abnormalities, </a:t>
            </a:r>
            <a:r>
              <a:rPr dirty="0" sz="3200" lang="en-US" err="1" smtClean="0">
                <a:latin typeface="Monotype Corsiva" pitchFamily="66" charset="0"/>
              </a:rPr>
              <a:t>mentalretardation</a:t>
            </a:r>
            <a:r>
              <a:rPr dirty="0" sz="3200" lang="en-US" smtClean="0">
                <a:latin typeface="Monotype Corsiva" pitchFamily="66" charset="0"/>
              </a:rPr>
              <a:t>, childhood leukemia and </a:t>
            </a:r>
            <a:r>
              <a:rPr dirty="0" sz="3200" lang="en-US" err="1" smtClean="0">
                <a:latin typeface="Monotype Corsiva" pitchFamily="66" charset="0"/>
              </a:rPr>
              <a:t>alsomortality</a:t>
            </a:r>
            <a:r>
              <a:rPr dirty="0" sz="3200" lang="en-US" smtClean="0">
                <a:latin typeface="Monotype Corsiva" pitchFamily="66" charset="0"/>
              </a:rPr>
              <a:t>.</a:t>
            </a:r>
          </a:p>
          <a:p>
            <a:pPr indent="-742950" lvl="2" marL="1300734">
              <a:buFont typeface="+mj-lt"/>
              <a:buAutoNum type="arabicPeriod"/>
            </a:pPr>
            <a:r>
              <a:rPr dirty="0" sz="3200" lang="en-US" smtClean="0">
                <a:latin typeface="Monotype Corsiva" pitchFamily="66" charset="0"/>
              </a:rPr>
              <a:t>High risk in first trimester.</a:t>
            </a:r>
          </a:p>
          <a:p>
            <a:pPr indent="-742950" lvl="4" marL="1730502">
              <a:buFont typeface="+mj-lt"/>
              <a:buAutoNum type="arabicPeriod"/>
            </a:pPr>
            <a:endParaRPr dirty="0" sz="4400" lang="en-IN" smtClean="0">
              <a:latin typeface="Monotype Corsiva" pitchFamily="66" charset="0"/>
            </a:endParaRPr>
          </a:p>
          <a:p>
            <a:pPr indent="-742950" lvl="4" marL="1849374">
              <a:buFont typeface="+mj-lt"/>
              <a:buAutoNum type="arabicPeriod"/>
            </a:pPr>
            <a:endParaRPr dirty="0" sz="4400" lang="en-US">
              <a:latin typeface="Monotype Corsiva" pitchFamily="66" charset="0"/>
            </a:endParaRPr>
          </a:p>
        </p:txBody>
      </p:sp>
    </p:spTree>
  </p:cSld>
  <p:clrMapOvr>
    <a:masterClrMapping/>
  </p:clrMapOvr>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56" name="Content Placeholder 2"/>
          <p:cNvSpPr>
            <a:spLocks noGrp="1"/>
          </p:cNvSpPr>
          <p:nvPr>
            <p:ph idx="1"/>
          </p:nvPr>
        </p:nvSpPr>
        <p:spPr/>
        <p:txBody>
          <a:bodyPr>
            <a:scene3d>
              <a:camera prst="orthographicFront">
                <a:rot lat="0" lon="0" rev="0"/>
              </a:camera>
              <a:lightRig dir="t" rig="contrasting">
                <a:rot lat="0" lon="0" rev="4500000"/>
              </a:lightRig>
            </a:scene3d>
            <a:sp3d contourW="6350" prstMaterial="metal">
              <a:bevelT w="127000" h="31750" prst="relaxedInset"/>
              <a:contourClr>
                <a:schemeClr val="accent1">
                  <a:shade val="75000"/>
                </a:schemeClr>
              </a:contourClr>
            </a:sp3d>
          </a:bodyPr>
          <a:p>
            <a:pPr algn="ctr">
              <a:buNone/>
            </a:pPr>
            <a:endParaRPr b="1" cap="all" dirty="0" lang="en-US"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dir="5400000" dist="5000" endPos="50000" rotWithShape="0" stA="50000" sy="-100000"/>
              </a:effectLst>
              <a:latin typeface="Algerian" pitchFamily="82" charset="0"/>
            </a:endParaRPr>
          </a:p>
          <a:p>
            <a:pPr algn="ctr">
              <a:buNone/>
            </a:pPr>
            <a:endParaRPr b="1" cap="all" dirty="0" lang="en-US"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dir="5400000" dist="5000" endPos="50000" rotWithShape="0" stA="50000" sy="-100000"/>
              </a:effectLst>
              <a:latin typeface="Algerian" pitchFamily="82" charset="0"/>
            </a:endParaRPr>
          </a:p>
          <a:p>
            <a:pPr algn="ctr">
              <a:buNone/>
            </a:pPr>
            <a:endParaRPr b="1" cap="all" dirty="0" lang="en-US"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dir="5400000" dist="5000" endPos="50000" rotWithShape="0" stA="50000" sy="-100000"/>
              </a:effectLst>
              <a:latin typeface="Algerian" pitchFamily="82" charset="0"/>
            </a:endParaRPr>
          </a:p>
          <a:p>
            <a:pPr algn="ctr">
              <a:buNone/>
            </a:pPr>
            <a:r>
              <a:rPr b="1" cap="all" dirty="0" sz="8000" lang="en-US"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dir="5400000" dist="5000" endPos="50000" rotWithShape="0" stA="50000" sy="-100000"/>
                </a:effectLst>
                <a:latin typeface="Algerian" pitchFamily="82" charset="0"/>
              </a:rPr>
              <a:t>THANK YOU</a:t>
            </a:r>
            <a:endParaRPr b="1" cap="all" dirty="0" sz="8000" lang="en-US">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dir="5400000" dist="5000" endPos="50000" rotWithShape="0" stA="50000" sy="-100000"/>
              </a:effectLst>
              <a:latin typeface="Algerian" pitchFamily="82" charset="0"/>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02" name="Title 1"/>
          <p:cNvSpPr>
            <a:spLocks noGrp="1"/>
          </p:cNvSpPr>
          <p:nvPr>
            <p:ph type="title"/>
          </p:nvPr>
        </p:nvSpPr>
        <p:spPr/>
        <p:txBody>
          <a:bodyPr>
            <a:normAutofit/>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Indications: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03" name="Content Placeholder 2"/>
          <p:cNvSpPr>
            <a:spLocks noGrp="1"/>
          </p:cNvSpPr>
          <p:nvPr>
            <p:ph idx="1"/>
          </p:nvPr>
        </p:nvSpPr>
        <p:spPr/>
        <p:txBody>
          <a:bodyPr/>
          <a:p>
            <a:r>
              <a:rPr dirty="0" lang="en-US" smtClean="0">
                <a:latin typeface="Monotype Corsiva" pitchFamily="66" charset="0"/>
              </a:rPr>
              <a:t>Unsure last </a:t>
            </a:r>
            <a:r>
              <a:rPr dirty="0" lang="en-US" err="1" smtClean="0">
                <a:latin typeface="Monotype Corsiva" pitchFamily="66" charset="0"/>
              </a:rPr>
              <a:t>menstural</a:t>
            </a:r>
            <a:r>
              <a:rPr dirty="0" lang="en-US" smtClean="0">
                <a:latin typeface="Monotype Corsiva" pitchFamily="66" charset="0"/>
              </a:rPr>
              <a:t> period</a:t>
            </a:r>
          </a:p>
          <a:p>
            <a:r>
              <a:rPr dirty="0" lang="en-US" smtClean="0">
                <a:latin typeface="Monotype Corsiva" pitchFamily="66" charset="0"/>
              </a:rPr>
              <a:t>Vaginal bleeding during pregnancy</a:t>
            </a:r>
          </a:p>
          <a:p>
            <a:r>
              <a:rPr dirty="0" lang="en-US" smtClean="0">
                <a:latin typeface="Monotype Corsiva" pitchFamily="66" charset="0"/>
              </a:rPr>
              <a:t>Postdate fetus </a:t>
            </a:r>
          </a:p>
          <a:p>
            <a:r>
              <a:rPr dirty="0" lang="en-US" smtClean="0">
                <a:latin typeface="Monotype Corsiva" pitchFamily="66" charset="0"/>
              </a:rPr>
              <a:t>Intrauterine growth retardation </a:t>
            </a:r>
          </a:p>
          <a:p>
            <a:r>
              <a:rPr dirty="0" lang="en-US" smtClean="0">
                <a:latin typeface="Monotype Corsiva" pitchFamily="66" charset="0"/>
              </a:rPr>
              <a:t>Twins</a:t>
            </a:r>
          </a:p>
          <a:p>
            <a:r>
              <a:rPr dirty="0" lang="en-US" smtClean="0">
                <a:latin typeface="Monotype Corsiva" pitchFamily="66" charset="0"/>
              </a:rPr>
              <a:t>Obstetrical complication in prior pregnancy</a:t>
            </a:r>
          </a:p>
          <a:p>
            <a:r>
              <a:rPr dirty="0" lang="en-US" smtClean="0">
                <a:latin typeface="Monotype Corsiva" pitchFamily="66" charset="0"/>
              </a:rPr>
              <a:t>Screen for fetal anomaly</a:t>
            </a:r>
          </a:p>
          <a:p>
            <a:endParaRPr dirty="0" lang="en-US">
              <a:latin typeface="Monotype Corsiva" pitchFamily="66" charset="0"/>
            </a:endParaRPr>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04"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USES :</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05" name="Content Placeholder 2"/>
          <p:cNvSpPr>
            <a:spLocks noGrp="1"/>
          </p:cNvSpPr>
          <p:nvPr>
            <p:ph idx="1"/>
          </p:nvPr>
        </p:nvSpPr>
        <p:spPr/>
        <p:txBody>
          <a:bodyPr>
            <a:normAutofit fontScale="81250" lnSpcReduction="20000"/>
          </a:bodyPr>
          <a:p>
            <a:r>
              <a:rPr dirty="0" lang="en-US" smtClean="0">
                <a:latin typeface="Monotype Corsiva" pitchFamily="66" charset="0"/>
              </a:rPr>
              <a:t>establish the presence of a living embryo/fetus</a:t>
            </a:r>
          </a:p>
          <a:p>
            <a:r>
              <a:rPr dirty="0" lang="en-US" smtClean="0">
                <a:latin typeface="Monotype Corsiva" pitchFamily="66" charset="0"/>
              </a:rPr>
              <a:t>estimate the age of the pregnancy</a:t>
            </a:r>
          </a:p>
          <a:p>
            <a:r>
              <a:rPr dirty="0" lang="en-US" smtClean="0">
                <a:latin typeface="Monotype Corsiva" pitchFamily="66" charset="0"/>
              </a:rPr>
              <a:t>diagnose congenital abnormalities of the fetus</a:t>
            </a:r>
          </a:p>
          <a:p>
            <a:r>
              <a:rPr dirty="0" lang="en-US" smtClean="0">
                <a:latin typeface="Monotype Corsiva" pitchFamily="66" charset="0"/>
              </a:rPr>
              <a:t>evaluate the position of the fetus</a:t>
            </a:r>
          </a:p>
          <a:p>
            <a:r>
              <a:rPr dirty="0" lang="en-US" smtClean="0">
                <a:latin typeface="Monotype Corsiva" pitchFamily="66" charset="0"/>
              </a:rPr>
              <a:t>evaluate the position of the placenta</a:t>
            </a:r>
          </a:p>
          <a:p>
            <a:r>
              <a:rPr dirty="0" lang="en-US" smtClean="0">
                <a:latin typeface="Monotype Corsiva" pitchFamily="66" charset="0"/>
              </a:rPr>
              <a:t>determine if there are multiple pregnancies</a:t>
            </a:r>
          </a:p>
          <a:p>
            <a:r>
              <a:rPr dirty="0" lang="en-US" smtClean="0">
                <a:latin typeface="Monotype Corsiva" pitchFamily="66" charset="0"/>
              </a:rPr>
              <a:t>determine the amount of amniotic fluid around the baby</a:t>
            </a:r>
          </a:p>
          <a:p>
            <a:r>
              <a:rPr dirty="0" lang="en-US" smtClean="0">
                <a:latin typeface="Monotype Corsiva" pitchFamily="66" charset="0"/>
              </a:rPr>
              <a:t>check for opening or shortening of the cervix</a:t>
            </a:r>
          </a:p>
          <a:p>
            <a:r>
              <a:rPr dirty="0" lang="en-US" smtClean="0">
                <a:latin typeface="Monotype Corsiva" pitchFamily="66" charset="0"/>
              </a:rPr>
              <a:t>assess fetal growth</a:t>
            </a:r>
          </a:p>
          <a:p>
            <a:r>
              <a:rPr dirty="0" lang="en-US" smtClean="0">
                <a:latin typeface="Monotype Corsiva" pitchFamily="66" charset="0"/>
              </a:rPr>
              <a:t>assess fetal well-being</a:t>
            </a:r>
          </a:p>
          <a:p>
            <a:r>
              <a:rPr dirty="0" lang="en-US" smtClean="0">
                <a:latin typeface="Monotype Corsiva" pitchFamily="66" charset="0"/>
              </a:rPr>
              <a:t>Some physicians also use 3-D ultrasound to image the fetus and determine if it is developing normally.</a:t>
            </a:r>
          </a:p>
          <a:p>
            <a:endParaRPr dirty="0" lang="en-US">
              <a:latin typeface="Monotype Corsiva" pitchFamily="66" charset="0"/>
            </a:endParaRP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06"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Limitations: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07" name="Content Placeholder 2"/>
          <p:cNvSpPr>
            <a:spLocks noGrp="1"/>
          </p:cNvSpPr>
          <p:nvPr>
            <p:ph idx="1"/>
          </p:nvPr>
        </p:nvSpPr>
        <p:spPr/>
        <p:txBody>
          <a:bodyPr>
            <a:noAutofit/>
          </a:bodyPr>
          <a:p>
            <a:r>
              <a:rPr dirty="0" sz="2800" lang="en-US" smtClean="0">
                <a:latin typeface="Monotype Corsiva" pitchFamily="66" charset="0"/>
              </a:rPr>
              <a:t>Obstetric ultrasound cannot identify all fetal abnormalities. Consequently, when there are clinical or laboratory suspicions for a possible abnormality, a pregnant woman may have to undergo </a:t>
            </a:r>
            <a:r>
              <a:rPr dirty="0" sz="2800" lang="en-US" err="1" smtClean="0">
                <a:latin typeface="Monotype Corsiva" pitchFamily="66" charset="0"/>
                <a:hlinkClick r:id="rId1" tooltip="glossary"/>
              </a:rPr>
              <a:t>nonradiologic</a:t>
            </a:r>
            <a:r>
              <a:rPr dirty="0" sz="2800" lang="en-US" smtClean="0">
                <a:latin typeface="Monotype Corsiva" pitchFamily="66" charset="0"/>
              </a:rPr>
              <a:t> testing such as a blood test or </a:t>
            </a:r>
            <a:r>
              <a:rPr dirty="0" sz="2800" lang="en-US" smtClean="0">
                <a:latin typeface="Monotype Corsiva" pitchFamily="66" charset="0"/>
                <a:hlinkClick r:id="rId2" tooltip="glossary"/>
              </a:rPr>
              <a:t>amniocentesis</a:t>
            </a:r>
            <a:r>
              <a:rPr dirty="0" sz="2800" lang="en-US" smtClean="0">
                <a:latin typeface="Monotype Corsiva" pitchFamily="66" charset="0"/>
              </a:rPr>
              <a:t> (the evaluation of fluid taken from the sac surrounding the fetus) or chorionic </a:t>
            </a:r>
            <a:r>
              <a:rPr dirty="0" sz="2800" lang="en-US" err="1" smtClean="0">
                <a:latin typeface="Monotype Corsiva" pitchFamily="66" charset="0"/>
              </a:rPr>
              <a:t>villus</a:t>
            </a:r>
            <a:r>
              <a:rPr dirty="0" sz="2800" lang="en-US" smtClean="0">
                <a:latin typeface="Monotype Corsiva" pitchFamily="66" charset="0"/>
              </a:rPr>
              <a:t> sampling (evaluation of placental tissue) to determine the health of the fetus, or she may be referred by her primary care provider to a </a:t>
            </a:r>
            <a:r>
              <a:rPr dirty="0" sz="2800" lang="en-US" err="1" smtClean="0">
                <a:latin typeface="Monotype Corsiva" pitchFamily="66" charset="0"/>
              </a:rPr>
              <a:t>perinatologist</a:t>
            </a:r>
            <a:r>
              <a:rPr dirty="0" sz="2800" lang="en-US" smtClean="0">
                <a:latin typeface="Monotype Corsiva" pitchFamily="66" charset="0"/>
              </a:rPr>
              <a:t> (an obstetrician specializing in high-risk pregnancies).</a:t>
            </a:r>
          </a:p>
          <a:p>
            <a:pPr>
              <a:buNone/>
            </a:pPr>
            <a:r>
              <a:rPr dirty="0" sz="2800" lang="en-US" smtClean="0">
                <a:latin typeface="Monotype Corsiva" pitchFamily="66" charset="0"/>
              </a:rPr>
              <a:t/>
            </a:r>
            <a:br>
              <a:rPr dirty="0" sz="2800" lang="en-US" smtClean="0">
                <a:latin typeface="Monotype Corsiva" pitchFamily="66" charset="0"/>
              </a:rPr>
            </a:br>
            <a:endParaRPr dirty="0" sz="2800" lang="en-US">
              <a:latin typeface="Monotype Corsiva" pitchFamily="66" charset="0"/>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08" name="Title 1"/>
          <p:cNvSpPr>
            <a:spLocks noGrp="1"/>
          </p:cNvSpPr>
          <p:nvPr>
            <p:ph type="title"/>
          </p:nvPr>
        </p:nvSpPr>
        <p:spPr/>
        <p:txBody>
          <a:bodyPr>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1</a:t>
            </a:r>
            <a:r>
              <a:rPr baseline="30000"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st</a:t>
            </a:r>
            <a:r>
              <a:rPr cap="all" dirty="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rPr>
              <a:t> trimester (9-12 weeks)</a:t>
            </a: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09" name="Content Placeholder 2"/>
          <p:cNvSpPr>
            <a:spLocks noGrp="1"/>
          </p:cNvSpPr>
          <p:nvPr>
            <p:ph idx="1"/>
          </p:nvPr>
        </p:nvSpPr>
        <p:spPr>
          <a:xfrm>
            <a:off x="0" y="1524000"/>
            <a:ext cx="9144000" cy="5333999"/>
          </a:xfrm>
        </p:spPr>
        <p:txBody>
          <a:bodyPr>
            <a:noAutofit/>
          </a:bodyPr>
          <a:p>
            <a:r>
              <a:rPr dirty="0" sz="2800" lang="en-US" smtClean="0">
                <a:latin typeface="Monotype Corsiva" pitchFamily="66" charset="0"/>
              </a:rPr>
              <a:t>During the first trimester, the pregnancy progresses from a tiny gestational sac with no visible embryo, to an ~80 mm fetus with identifiable features and internal organs.</a:t>
            </a:r>
          </a:p>
          <a:p>
            <a:pPr>
              <a:buNone/>
            </a:pPr>
            <a:endParaRPr b="1" dirty="0" sz="2400" lang="en-US" u="sng" smtClean="0">
              <a:latin typeface="Monotype Corsiva" pitchFamily="66" charset="0"/>
            </a:endParaRPr>
          </a:p>
          <a:p>
            <a:pPr>
              <a:buNone/>
            </a:pPr>
            <a:r>
              <a:rPr b="1" dirty="0" sz="2800" lang="en-US" u="sng" smtClean="0">
                <a:latin typeface="Monotype Corsiva" pitchFamily="66" charset="0"/>
              </a:rPr>
              <a:t> ultrasound findings in early pregnancy:</a:t>
            </a:r>
          </a:p>
          <a:p>
            <a:r>
              <a:rPr dirty="0" sz="2800" lang="en-US" smtClean="0">
                <a:latin typeface="Monotype Corsiva" pitchFamily="66" charset="0"/>
              </a:rPr>
              <a:t>Ultrasound during this period is predominantly concerned with the following clinical issues:</a:t>
            </a:r>
          </a:p>
          <a:p>
            <a:r>
              <a:rPr dirty="0" sz="2800" lang="en-US" smtClean="0">
                <a:latin typeface="Monotype Corsiva" pitchFamily="66" charset="0"/>
              </a:rPr>
              <a:t>confirming intrauterine pregnancy (IUP)</a:t>
            </a:r>
          </a:p>
          <a:p>
            <a:pPr lvl="1"/>
            <a:r>
              <a:rPr dirty="0" sz="2400" lang="en-US" smtClean="0">
                <a:latin typeface="Monotype Corsiva" pitchFamily="66" charset="0"/>
              </a:rPr>
              <a:t>early features supportive of an intrauterine pregnancy</a:t>
            </a:r>
          </a:p>
          <a:p>
            <a:pPr lvl="2"/>
            <a:r>
              <a:rPr dirty="0" lang="en-US" smtClean="0">
                <a:latin typeface="Monotype Corsiva" pitchFamily="66" charset="0"/>
              </a:rPr>
              <a:t>double </a:t>
            </a:r>
            <a:r>
              <a:rPr dirty="0" lang="en-US" err="1" smtClean="0">
                <a:latin typeface="Monotype Corsiva" pitchFamily="66" charset="0"/>
              </a:rPr>
              <a:t>decidual</a:t>
            </a:r>
            <a:r>
              <a:rPr dirty="0" lang="en-US" smtClean="0">
                <a:latin typeface="Monotype Corsiva" pitchFamily="66" charset="0"/>
              </a:rPr>
              <a:t> sac sign</a:t>
            </a:r>
          </a:p>
          <a:p>
            <a:pPr lvl="2"/>
            <a:r>
              <a:rPr dirty="0" lang="en-US" err="1" smtClean="0">
                <a:latin typeface="Monotype Corsiva" pitchFamily="66" charset="0"/>
              </a:rPr>
              <a:t>intradecidual</a:t>
            </a:r>
            <a:r>
              <a:rPr dirty="0" lang="en-US" smtClean="0">
                <a:latin typeface="Monotype Corsiva" pitchFamily="66" charset="0"/>
              </a:rPr>
              <a:t> sign</a:t>
            </a:r>
          </a:p>
          <a:p>
            <a:pPr lvl="2"/>
            <a:r>
              <a:rPr dirty="0" lang="en-US" smtClean="0">
                <a:latin typeface="Monotype Corsiva" pitchFamily="66" charset="0"/>
              </a:rPr>
              <a:t>double bleb sign.</a:t>
            </a:r>
          </a:p>
          <a:p>
            <a:endParaRPr dirty="0" sz="2800" lang="en-US">
              <a:latin typeface="Monotype Corsiva" pitchFamily="66" charset="0"/>
            </a:endParaRP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10" name="Title 1"/>
          <p:cNvSpPr>
            <a:spLocks noGrp="1"/>
          </p:cNvSpPr>
          <p:nvPr>
            <p:ph type="title"/>
          </p:nvPr>
        </p:nvSpPr>
        <p:spPr/>
        <p:txBody>
          <a:bodyPr>
            <a:normAutofit fontScale="90000"/>
            <a:scene3d>
              <a:camera prst="orthographicFront"/>
              <a:lightRig dir="t" rig="brightRoom"/>
            </a:scene3d>
            <a:sp3d contourW="6350" prstMaterial="plastic">
              <a:bevelT w="20320" h="20320" prst="angle"/>
              <a:contourClr>
                <a:schemeClr val="accent1">
                  <a:tint val="100000"/>
                  <a:shade val="100000"/>
                  <a:hueMod val="100000"/>
                  <a:satMod val="100000"/>
                </a:schemeClr>
              </a:contourClr>
            </a:sp3d>
          </a:bodyPr>
          <a:p>
            <a:r>
              <a:rPr cap="all" dirty="0" sz="48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
            </a:r>
            <a:br>
              <a:rPr cap="all" dirty="0" sz="48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r>
              <a:rPr cap="all" dirty="0" sz="48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t>Dating of the pregnancy</a:t>
            </a:r>
            <a:br>
              <a:rPr cap="all" dirty="0" sz="4800" lang="en-US" smtClean="0">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latin typeface="Monotype Corsiva" pitchFamily="66" charset="0"/>
              </a:rPr>
            </a:br>
            <a:endParaRPr cap="all" dirty="0" lang="en-US">
              <a:solidFill>
                <a:schemeClr val="accent1"/>
              </a:solidFill>
              <a:effectLst>
                <a:outerShdw algn="tl" blurRad="19685" dir="5400000" dist="12700" rotWithShape="0">
                  <a:schemeClr val="accent1">
                    <a:satMod val="130000"/>
                    <a:alpha val="60000"/>
                  </a:schemeClr>
                </a:outerShdw>
                <a:reflection algn="bl" blurRad="10000" dir="5400000" dist="500" endPos="48000" rotWithShape="0" stA="55000" sy="-100000"/>
              </a:effectLst>
            </a:endParaRPr>
          </a:p>
        </p:txBody>
      </p:sp>
      <p:sp>
        <p:nvSpPr>
          <p:cNvPr id="1048611" name="Content Placeholder 2"/>
          <p:cNvSpPr>
            <a:spLocks noGrp="1"/>
          </p:cNvSpPr>
          <p:nvPr>
            <p:ph idx="1"/>
          </p:nvPr>
        </p:nvSpPr>
        <p:spPr>
          <a:xfrm>
            <a:off x="0" y="1775191"/>
            <a:ext cx="3886200" cy="4625609"/>
          </a:xfrm>
        </p:spPr>
        <p:txBody>
          <a:bodyPr>
            <a:normAutofit fontScale="96875" lnSpcReduction="20000"/>
          </a:bodyPr>
          <a:p>
            <a:pPr lvl="1"/>
            <a:r>
              <a:rPr dirty="0" sz="3200" lang="en-US" smtClean="0">
                <a:latin typeface="Monotype Corsiva" pitchFamily="66" charset="0"/>
              </a:rPr>
              <a:t>crown rump length (CRL) measurement is most accurate, however if no fetal pole is seen, the mean sac diameter (MSD) may be used.</a:t>
            </a:r>
          </a:p>
          <a:p>
            <a:pPr lvl="1"/>
            <a:endParaRPr dirty="0" sz="3200" lang="en-US"/>
          </a:p>
        </p:txBody>
      </p:sp>
      <p:pic>
        <p:nvPicPr>
          <p:cNvPr id="2097154" name="Picture 2" descr="E:\New folder (2)\crown-rump-length.jpg"/>
          <p:cNvPicPr>
            <a:picLocks noChangeAspect="1" noChangeArrowheads="1"/>
          </p:cNvPicPr>
          <p:nvPr/>
        </p:nvPicPr>
        <p:blipFill>
          <a:blip xmlns:r="http://schemas.openxmlformats.org/officeDocument/2006/relationships" r:embed="rId1"/>
          <a:srcRect/>
          <a:stretch>
            <a:fillRect/>
          </a:stretch>
        </p:blipFill>
        <p:spPr bwMode="auto">
          <a:xfrm>
            <a:off x="3931890" y="1828800"/>
            <a:ext cx="5212110" cy="3916032"/>
          </a:xfrm>
          <a:prstGeom prst="rect"/>
          <a:noFill/>
        </p:spPr>
      </p:pic>
    </p:spTree>
  </p:cSld>
  <p:clrMapOvr>
    <a:masterClrMapping/>
  </p:clrMapOvr>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lastClr="000000" val="windowText"/>
      </a:dk1>
      <a:lt1>
        <a:sysClr lastClr="FFFFFF" val="window"/>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r="5400000" dist="25000" rotWithShape="0">
              <a:srgbClr val="000000">
                <a:alpha val="38000"/>
              </a:srgbClr>
            </a:outerShdw>
          </a:effectLst>
        </a:effectStyle>
        <a:effectStyle>
          <a:effectLst>
            <a:outerShdw blurRad="39000" dir="5400000" dist="25400" rotWithShape="0">
              <a:srgbClr val="000000">
                <a:alpha val="38000"/>
              </a:srgbClr>
            </a:outerShdw>
          </a:effectLst>
        </a:effectStyle>
        <a:effectStyle>
          <a:effectLst>
            <a:outerShdw blurRad="39000" dir="5400000" dist="25400" rotWithShape="0">
              <a:srgbClr val="000000">
                <a:alpha val="38000"/>
              </a:srgbClr>
            </a:outerShdw>
          </a:effectLst>
          <a:scene3d>
            <a:camera prst="orthographicFront" fov="0">
              <a:rot lat="0" lon="0" rev="0"/>
            </a:camera>
            <a:lightRig dir="t" rig="threeP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algn="tl" flip="none" sx="38000" sy="38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IMAGING IN OBSTETRICS</dc:title>
  <dc:creator>Admin</dc:creator>
  <cp:lastModifiedBy>OBG</cp:lastModifiedBy>
  <dcterms:created xsi:type="dcterms:W3CDTF">2020-08-08T01:31:39Z</dcterms:created>
  <dcterms:modified xsi:type="dcterms:W3CDTF">2021-11-15T10:41:55Z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2576193bfbfd4fc897b5690b555ed132</vt:lpwstr>
  </property>
</Properties>
</file>